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0935CB-73F5-49A4-8278-BA40F7E83B09}" v="1162" dt="2023-03-06T17:06:57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Roberto Ribeiro Júnior" userId="1187453381683f72" providerId="LiveId" clId="{B60935CB-73F5-49A4-8278-BA40F7E83B09}"/>
    <pc:docChg chg="undo custSel addSld modSld">
      <pc:chgData name="José Roberto Ribeiro Júnior" userId="1187453381683f72" providerId="LiveId" clId="{B60935CB-73F5-49A4-8278-BA40F7E83B09}" dt="2023-03-06T21:31:05.636" v="2071" actId="478"/>
      <pc:docMkLst>
        <pc:docMk/>
      </pc:docMkLst>
      <pc:sldChg chg="addSp delSp modSp mod">
        <pc:chgData name="José Roberto Ribeiro Júnior" userId="1187453381683f72" providerId="LiveId" clId="{B60935CB-73F5-49A4-8278-BA40F7E83B09}" dt="2023-03-06T21:31:05.636" v="2071" actId="478"/>
        <pc:sldMkLst>
          <pc:docMk/>
          <pc:sldMk cId="4096202443" sldId="256"/>
        </pc:sldMkLst>
        <pc:spChg chg="add del mod">
          <ac:chgData name="José Roberto Ribeiro Júnior" userId="1187453381683f72" providerId="LiveId" clId="{B60935CB-73F5-49A4-8278-BA40F7E83B09}" dt="2023-03-06T21:31:05.636" v="2071" actId="478"/>
          <ac:spMkLst>
            <pc:docMk/>
            <pc:sldMk cId="4096202443" sldId="256"/>
            <ac:spMk id="3" creationId="{AA80C8F2-0466-D3F4-6C08-E7ABD0431020}"/>
          </ac:spMkLst>
        </pc:spChg>
      </pc:sldChg>
      <pc:sldChg chg="addSp delSp modSp mod delAnim modAnim">
        <pc:chgData name="José Roberto Ribeiro Júnior" userId="1187453381683f72" providerId="LiveId" clId="{B60935CB-73F5-49A4-8278-BA40F7E83B09}" dt="2023-03-06T15:19:15.443" v="1294"/>
        <pc:sldMkLst>
          <pc:docMk/>
          <pc:sldMk cId="3263758560" sldId="257"/>
        </pc:sldMkLst>
        <pc:spChg chg="add del mod">
          <ac:chgData name="José Roberto Ribeiro Júnior" userId="1187453381683f72" providerId="LiveId" clId="{B60935CB-73F5-49A4-8278-BA40F7E83B09}" dt="2023-03-06T13:38:14.092" v="3" actId="478"/>
          <ac:spMkLst>
            <pc:docMk/>
            <pc:sldMk cId="3263758560" sldId="257"/>
            <ac:spMk id="2" creationId="{2260FDEA-BC14-8E42-F93A-FA8CBD79BBFB}"/>
          </ac:spMkLst>
        </pc:spChg>
        <pc:spChg chg="mod">
          <ac:chgData name="José Roberto Ribeiro Júnior" userId="1187453381683f72" providerId="LiveId" clId="{B60935CB-73F5-49A4-8278-BA40F7E83B09}" dt="2023-03-06T15:18:50.845" v="1292" actId="20577"/>
          <ac:spMkLst>
            <pc:docMk/>
            <pc:sldMk cId="3263758560" sldId="257"/>
            <ac:spMk id="3" creationId="{1371EFCE-F41C-30B0-460A-08D07C32B3CA}"/>
          </ac:spMkLst>
        </pc:spChg>
        <pc:spChg chg="add del mod">
          <ac:chgData name="José Roberto Ribeiro Júnior" userId="1187453381683f72" providerId="LiveId" clId="{B60935CB-73F5-49A4-8278-BA40F7E83B09}" dt="2023-03-06T15:13:31.693" v="1180" actId="478"/>
          <ac:spMkLst>
            <pc:docMk/>
            <pc:sldMk cId="3263758560" sldId="257"/>
            <ac:spMk id="4" creationId="{240FF1A7-36C1-7501-F1A5-99472CC9E3B6}"/>
          </ac:spMkLst>
        </pc:spChg>
        <pc:spChg chg="add del mod">
          <ac:chgData name="José Roberto Ribeiro Júnior" userId="1187453381683f72" providerId="LiveId" clId="{B60935CB-73F5-49A4-8278-BA40F7E83B09}" dt="2023-03-06T15:13:33.821" v="1181" actId="478"/>
          <ac:spMkLst>
            <pc:docMk/>
            <pc:sldMk cId="3263758560" sldId="257"/>
            <ac:spMk id="5" creationId="{BE451A0B-4AA5-EC7D-2C6C-4940203265EC}"/>
          </ac:spMkLst>
        </pc:spChg>
        <pc:spChg chg="add del mod">
          <ac:chgData name="José Roberto Ribeiro Júnior" userId="1187453381683f72" providerId="LiveId" clId="{B60935CB-73F5-49A4-8278-BA40F7E83B09}" dt="2023-03-06T15:13:36.335" v="1182" actId="478"/>
          <ac:spMkLst>
            <pc:docMk/>
            <pc:sldMk cId="3263758560" sldId="257"/>
            <ac:spMk id="6" creationId="{54A06280-ECEA-DAFE-B219-D87BEE2AC394}"/>
          </ac:spMkLst>
        </pc:spChg>
        <pc:spChg chg="add del mod">
          <ac:chgData name="José Roberto Ribeiro Júnior" userId="1187453381683f72" providerId="LiveId" clId="{B60935CB-73F5-49A4-8278-BA40F7E83B09}" dt="2023-03-06T15:13:38.881" v="1183" actId="478"/>
          <ac:spMkLst>
            <pc:docMk/>
            <pc:sldMk cId="3263758560" sldId="257"/>
            <ac:spMk id="7" creationId="{DD8426E7-2B29-592D-D624-4E5A8B49EE36}"/>
          </ac:spMkLst>
        </pc:spChg>
        <pc:spChg chg="add mod">
          <ac:chgData name="José Roberto Ribeiro Júnior" userId="1187453381683f72" providerId="LiveId" clId="{B60935CB-73F5-49A4-8278-BA40F7E83B09}" dt="2023-03-06T15:13:50.620" v="1186" actId="1076"/>
          <ac:spMkLst>
            <pc:docMk/>
            <pc:sldMk cId="3263758560" sldId="257"/>
            <ac:spMk id="8" creationId="{A347DCC9-67DF-C8E2-77CA-CB93A98A5DB3}"/>
          </ac:spMkLst>
        </pc:spChg>
        <pc:spChg chg="del mod">
          <ac:chgData name="José Roberto Ribeiro Júnior" userId="1187453381683f72" providerId="LiveId" clId="{B60935CB-73F5-49A4-8278-BA40F7E83B09}" dt="2023-03-06T13:54:54.604" v="175" actId="21"/>
          <ac:spMkLst>
            <pc:docMk/>
            <pc:sldMk cId="3263758560" sldId="257"/>
            <ac:spMk id="9" creationId="{103AD7AA-AF4E-8996-D479-774384CBBE2A}"/>
          </ac:spMkLst>
        </pc:spChg>
        <pc:spChg chg="add mod">
          <ac:chgData name="José Roberto Ribeiro Júnior" userId="1187453381683f72" providerId="LiveId" clId="{B60935CB-73F5-49A4-8278-BA40F7E83B09}" dt="2023-03-06T15:13:50.620" v="1186" actId="1076"/>
          <ac:spMkLst>
            <pc:docMk/>
            <pc:sldMk cId="3263758560" sldId="257"/>
            <ac:spMk id="10" creationId="{33A7F5E9-29DF-87E2-2080-639AE5CDCC12}"/>
          </ac:spMkLst>
        </pc:spChg>
        <pc:spChg chg="add mod">
          <ac:chgData name="José Roberto Ribeiro Júnior" userId="1187453381683f72" providerId="LiveId" clId="{B60935CB-73F5-49A4-8278-BA40F7E83B09}" dt="2023-03-06T15:13:50.620" v="1186" actId="1076"/>
          <ac:spMkLst>
            <pc:docMk/>
            <pc:sldMk cId="3263758560" sldId="257"/>
            <ac:spMk id="11" creationId="{8C2B68CA-6DB9-C004-C96B-E213AEEE7590}"/>
          </ac:spMkLst>
        </pc:spChg>
        <pc:spChg chg="add mod">
          <ac:chgData name="José Roberto Ribeiro Júnior" userId="1187453381683f72" providerId="LiveId" clId="{B60935CB-73F5-49A4-8278-BA40F7E83B09}" dt="2023-03-06T15:13:50.620" v="1186" actId="1076"/>
          <ac:spMkLst>
            <pc:docMk/>
            <pc:sldMk cId="3263758560" sldId="257"/>
            <ac:spMk id="12" creationId="{003EB690-50A5-D212-B9EC-E34538428382}"/>
          </ac:spMkLst>
        </pc:spChg>
        <pc:spChg chg="add mod">
          <ac:chgData name="José Roberto Ribeiro Júnior" userId="1187453381683f72" providerId="LiveId" clId="{B60935CB-73F5-49A4-8278-BA40F7E83B09}" dt="2023-03-06T15:13:50.620" v="1186" actId="1076"/>
          <ac:spMkLst>
            <pc:docMk/>
            <pc:sldMk cId="3263758560" sldId="257"/>
            <ac:spMk id="13" creationId="{4134C572-08F6-3DAD-11DD-9F2C22D75C97}"/>
          </ac:spMkLst>
        </pc:spChg>
        <pc:spChg chg="add del mod">
          <ac:chgData name="José Roberto Ribeiro Júnior" userId="1187453381683f72" providerId="LiveId" clId="{B60935CB-73F5-49A4-8278-BA40F7E83B09}" dt="2023-03-06T13:57:16.914" v="194" actId="478"/>
          <ac:spMkLst>
            <pc:docMk/>
            <pc:sldMk cId="3263758560" sldId="257"/>
            <ac:spMk id="14" creationId="{FE376415-A971-7661-1F05-F5245490E8B5}"/>
          </ac:spMkLst>
        </pc:spChg>
        <pc:spChg chg="add del mod">
          <ac:chgData name="José Roberto Ribeiro Júnior" userId="1187453381683f72" providerId="LiveId" clId="{B60935CB-73F5-49A4-8278-BA40F7E83B09}" dt="2023-03-06T15:10:01.076" v="1074" actId="478"/>
          <ac:spMkLst>
            <pc:docMk/>
            <pc:sldMk cId="3263758560" sldId="257"/>
            <ac:spMk id="15" creationId="{594A7832-9E73-B90C-8651-728225F159ED}"/>
          </ac:spMkLst>
        </pc:spChg>
        <pc:spChg chg="add del mod">
          <ac:chgData name="José Roberto Ribeiro Júnior" userId="1187453381683f72" providerId="LiveId" clId="{B60935CB-73F5-49A4-8278-BA40F7E83B09}" dt="2023-03-06T15:09:54.585" v="1073" actId="478"/>
          <ac:spMkLst>
            <pc:docMk/>
            <pc:sldMk cId="3263758560" sldId="257"/>
            <ac:spMk id="16" creationId="{15A01B65-640F-AFDC-6C68-9665A6B0267B}"/>
          </ac:spMkLst>
        </pc:spChg>
        <pc:spChg chg="add del mod">
          <ac:chgData name="José Roberto Ribeiro Júnior" userId="1187453381683f72" providerId="LiveId" clId="{B60935CB-73F5-49A4-8278-BA40F7E83B09}" dt="2023-03-06T15:13:29.233" v="1179" actId="478"/>
          <ac:spMkLst>
            <pc:docMk/>
            <pc:sldMk cId="3263758560" sldId="257"/>
            <ac:spMk id="17" creationId="{6983CB5F-7665-A916-54D2-7626582D7F90}"/>
          </ac:spMkLst>
        </pc:spChg>
        <pc:spChg chg="add del mod">
          <ac:chgData name="José Roberto Ribeiro Júnior" userId="1187453381683f72" providerId="LiveId" clId="{B60935CB-73F5-49A4-8278-BA40F7E83B09}" dt="2023-03-06T15:13:26.671" v="1178" actId="478"/>
          <ac:spMkLst>
            <pc:docMk/>
            <pc:sldMk cId="3263758560" sldId="257"/>
            <ac:spMk id="18" creationId="{5DE9B230-7065-9CCA-2274-701A6858E1D1}"/>
          </ac:spMkLst>
        </pc:spChg>
        <pc:spChg chg="del mod">
          <ac:chgData name="José Roberto Ribeiro Júnior" userId="1187453381683f72" providerId="LiveId" clId="{B60935CB-73F5-49A4-8278-BA40F7E83B09}" dt="2023-03-06T13:54:54.604" v="175" actId="21"/>
          <ac:spMkLst>
            <pc:docMk/>
            <pc:sldMk cId="3263758560" sldId="257"/>
            <ac:spMk id="33" creationId="{73DC6B8F-EBB5-623E-6A40-AE186E5FE946}"/>
          </ac:spMkLst>
        </pc:spChg>
        <pc:spChg chg="del mod">
          <ac:chgData name="José Roberto Ribeiro Júnior" userId="1187453381683f72" providerId="LiveId" clId="{B60935CB-73F5-49A4-8278-BA40F7E83B09}" dt="2023-03-06T13:54:54.604" v="175" actId="21"/>
          <ac:spMkLst>
            <pc:docMk/>
            <pc:sldMk cId="3263758560" sldId="257"/>
            <ac:spMk id="35" creationId="{7B95DF37-0B90-833D-633F-90EAC0FB7D8D}"/>
          </ac:spMkLst>
        </pc:spChg>
      </pc:sldChg>
      <pc:sldChg chg="addSp delSp modSp mod delAnim modAnim">
        <pc:chgData name="José Roberto Ribeiro Júnior" userId="1187453381683f72" providerId="LiveId" clId="{B60935CB-73F5-49A4-8278-BA40F7E83B09}" dt="2023-03-06T16:37:09.966" v="1760" actId="403"/>
        <pc:sldMkLst>
          <pc:docMk/>
          <pc:sldMk cId="1960039644" sldId="258"/>
        </pc:sldMkLst>
        <pc:spChg chg="add mod">
          <ac:chgData name="José Roberto Ribeiro Júnior" userId="1187453381683f72" providerId="LiveId" clId="{B60935CB-73F5-49A4-8278-BA40F7E83B09}" dt="2023-03-06T14:31:03.244" v="844" actId="20577"/>
          <ac:spMkLst>
            <pc:docMk/>
            <pc:sldMk cId="1960039644" sldId="258"/>
            <ac:spMk id="2" creationId="{8DE67FFA-2C52-1EEF-1306-4A197D2D5114}"/>
          </ac:spMkLst>
        </pc:spChg>
        <pc:spChg chg="mod">
          <ac:chgData name="José Roberto Ribeiro Júnior" userId="1187453381683f72" providerId="LiveId" clId="{B60935CB-73F5-49A4-8278-BA40F7E83B09}" dt="2023-03-06T14:26:32.167" v="671" actId="20577"/>
          <ac:spMkLst>
            <pc:docMk/>
            <pc:sldMk cId="1960039644" sldId="258"/>
            <ac:spMk id="3" creationId="{1371EFCE-F41C-30B0-460A-08D07C32B3CA}"/>
          </ac:spMkLst>
        </pc:spChg>
        <pc:spChg chg="add mod">
          <ac:chgData name="José Roberto Ribeiro Júnior" userId="1187453381683f72" providerId="LiveId" clId="{B60935CB-73F5-49A4-8278-BA40F7E83B09}" dt="2023-03-06T14:48:26.825" v="1001" actId="1076"/>
          <ac:spMkLst>
            <pc:docMk/>
            <pc:sldMk cId="1960039644" sldId="258"/>
            <ac:spMk id="7" creationId="{4B7E9939-1090-501D-3DB8-8A6E62CF9020}"/>
          </ac:spMkLst>
        </pc:spChg>
        <pc:spChg chg="mod">
          <ac:chgData name="José Roberto Ribeiro Júnior" userId="1187453381683f72" providerId="LiveId" clId="{B60935CB-73F5-49A4-8278-BA40F7E83B09}" dt="2023-03-06T14:44:15.990" v="985" actId="14100"/>
          <ac:spMkLst>
            <pc:docMk/>
            <pc:sldMk cId="1960039644" sldId="258"/>
            <ac:spMk id="8" creationId="{7FA81803-2E99-A0C9-4DA7-A94AFB887B4E}"/>
          </ac:spMkLst>
        </pc:spChg>
        <pc:spChg chg="mod">
          <ac:chgData name="José Roberto Ribeiro Júnior" userId="1187453381683f72" providerId="LiveId" clId="{B60935CB-73F5-49A4-8278-BA40F7E83B09}" dt="2023-03-06T14:27:06.565" v="691" actId="1036"/>
          <ac:spMkLst>
            <pc:docMk/>
            <pc:sldMk cId="1960039644" sldId="258"/>
            <ac:spMk id="9" creationId="{103AD7AA-AF4E-8996-D479-774384CBBE2A}"/>
          </ac:spMkLst>
        </pc:spChg>
        <pc:spChg chg="mod">
          <ac:chgData name="José Roberto Ribeiro Júnior" userId="1187453381683f72" providerId="LiveId" clId="{B60935CB-73F5-49A4-8278-BA40F7E83B09}" dt="2023-03-06T16:02:24.248" v="1695" actId="14100"/>
          <ac:spMkLst>
            <pc:docMk/>
            <pc:sldMk cId="1960039644" sldId="258"/>
            <ac:spMk id="10" creationId="{F58E5798-8187-1F48-AAEF-1C854BD6EE64}"/>
          </ac:spMkLst>
        </pc:spChg>
        <pc:spChg chg="del mod">
          <ac:chgData name="José Roberto Ribeiro Júnior" userId="1187453381683f72" providerId="LiveId" clId="{B60935CB-73F5-49A4-8278-BA40F7E83B09}" dt="2023-03-06T15:53:32.734" v="1562" actId="478"/>
          <ac:spMkLst>
            <pc:docMk/>
            <pc:sldMk cId="1960039644" sldId="258"/>
            <ac:spMk id="11" creationId="{D770D1F1-8B79-C79C-176D-36D53DF7F59C}"/>
          </ac:spMkLst>
        </pc:spChg>
        <pc:spChg chg="mod">
          <ac:chgData name="José Roberto Ribeiro Júnior" userId="1187453381683f72" providerId="LiveId" clId="{B60935CB-73F5-49A4-8278-BA40F7E83B09}" dt="2023-03-06T14:27:06.565" v="691" actId="1036"/>
          <ac:spMkLst>
            <pc:docMk/>
            <pc:sldMk cId="1960039644" sldId="258"/>
            <ac:spMk id="12" creationId="{D36CD2AB-9F12-2494-5A22-42091D5E004C}"/>
          </ac:spMkLst>
        </pc:spChg>
        <pc:spChg chg="del mod">
          <ac:chgData name="José Roberto Ribeiro Júnior" userId="1187453381683f72" providerId="LiveId" clId="{B60935CB-73F5-49A4-8278-BA40F7E83B09}" dt="2023-03-06T14:30:23.944" v="838" actId="478"/>
          <ac:spMkLst>
            <pc:docMk/>
            <pc:sldMk cId="1960039644" sldId="258"/>
            <ac:spMk id="13" creationId="{3733B59C-19BC-6014-96FC-CC1CBE6E813F}"/>
          </ac:spMkLst>
        </pc:spChg>
        <pc:spChg chg="mod">
          <ac:chgData name="José Roberto Ribeiro Júnior" userId="1187453381683f72" providerId="LiveId" clId="{B60935CB-73F5-49A4-8278-BA40F7E83B09}" dt="2023-03-06T14:30:36.520" v="839" actId="1076"/>
          <ac:spMkLst>
            <pc:docMk/>
            <pc:sldMk cId="1960039644" sldId="258"/>
            <ac:spMk id="14" creationId="{2A367478-EB46-A354-6DBD-5900E271A293}"/>
          </ac:spMkLst>
        </pc:spChg>
        <pc:spChg chg="add del mod">
          <ac:chgData name="José Roberto Ribeiro Júnior" userId="1187453381683f72" providerId="LiveId" clId="{B60935CB-73F5-49A4-8278-BA40F7E83B09}" dt="2023-03-06T14:49:28.938" v="1022" actId="21"/>
          <ac:spMkLst>
            <pc:docMk/>
            <pc:sldMk cId="1960039644" sldId="258"/>
            <ac:spMk id="15" creationId="{8B8D61D0-492A-6C90-E8F3-1C5519E8AE02}"/>
          </ac:spMkLst>
        </pc:spChg>
        <pc:spChg chg="mod">
          <ac:chgData name="José Roberto Ribeiro Júnior" userId="1187453381683f72" providerId="LiveId" clId="{B60935CB-73F5-49A4-8278-BA40F7E83B09}" dt="2023-03-06T14:27:06.565" v="691" actId="1036"/>
          <ac:spMkLst>
            <pc:docMk/>
            <pc:sldMk cId="1960039644" sldId="258"/>
            <ac:spMk id="16" creationId="{851B30DE-CE71-E298-7905-7D6631F7936E}"/>
          </ac:spMkLst>
        </pc:spChg>
        <pc:spChg chg="mod">
          <ac:chgData name="José Roberto Ribeiro Júnior" userId="1187453381683f72" providerId="LiveId" clId="{B60935CB-73F5-49A4-8278-BA40F7E83B09}" dt="2023-03-06T14:31:13.196" v="845" actId="1076"/>
          <ac:spMkLst>
            <pc:docMk/>
            <pc:sldMk cId="1960039644" sldId="258"/>
            <ac:spMk id="17" creationId="{8D5CFFD0-ABC7-828A-6F93-1175FD79BB31}"/>
          </ac:spMkLst>
        </pc:spChg>
        <pc:spChg chg="add mod">
          <ac:chgData name="José Roberto Ribeiro Júnior" userId="1187453381683f72" providerId="LiveId" clId="{B60935CB-73F5-49A4-8278-BA40F7E83B09}" dt="2023-03-06T14:49:50.788" v="1024" actId="1076"/>
          <ac:spMkLst>
            <pc:docMk/>
            <pc:sldMk cId="1960039644" sldId="258"/>
            <ac:spMk id="18" creationId="{2F443DEE-E4D3-F8C0-1E95-9F1242905739}"/>
          </ac:spMkLst>
        </pc:spChg>
        <pc:spChg chg="mod">
          <ac:chgData name="José Roberto Ribeiro Júnior" userId="1187453381683f72" providerId="LiveId" clId="{B60935CB-73F5-49A4-8278-BA40F7E83B09}" dt="2023-03-06T14:27:06.565" v="691" actId="1036"/>
          <ac:spMkLst>
            <pc:docMk/>
            <pc:sldMk cId="1960039644" sldId="258"/>
            <ac:spMk id="19" creationId="{B95D53CD-D831-8E6D-DD49-509E10C05C5C}"/>
          </ac:spMkLst>
        </pc:spChg>
        <pc:spChg chg="add mod">
          <ac:chgData name="José Roberto Ribeiro Júnior" userId="1187453381683f72" providerId="LiveId" clId="{B60935CB-73F5-49A4-8278-BA40F7E83B09}" dt="2023-03-06T14:49:50.788" v="1024" actId="1076"/>
          <ac:spMkLst>
            <pc:docMk/>
            <pc:sldMk cId="1960039644" sldId="258"/>
            <ac:spMk id="21" creationId="{B6BC77E0-E2E3-A0A7-AAF7-9887F4859E47}"/>
          </ac:spMkLst>
        </pc:spChg>
        <pc:spChg chg="add mod">
          <ac:chgData name="José Roberto Ribeiro Júnior" userId="1187453381683f72" providerId="LiveId" clId="{B60935CB-73F5-49A4-8278-BA40F7E83B09}" dt="2023-03-06T14:49:50.788" v="1024" actId="1076"/>
          <ac:spMkLst>
            <pc:docMk/>
            <pc:sldMk cId="1960039644" sldId="258"/>
            <ac:spMk id="22" creationId="{B6B67064-7DD5-C983-AE7A-B9634ABDD45A}"/>
          </ac:spMkLst>
        </pc:spChg>
        <pc:spChg chg="add mod">
          <ac:chgData name="José Roberto Ribeiro Júnior" userId="1187453381683f72" providerId="LiveId" clId="{B60935CB-73F5-49A4-8278-BA40F7E83B09}" dt="2023-03-06T15:36:20.706" v="1477" actId="1076"/>
          <ac:spMkLst>
            <pc:docMk/>
            <pc:sldMk cId="1960039644" sldId="258"/>
            <ac:spMk id="23" creationId="{6D1898CD-EA53-3468-7B30-FA179FCA3AD1}"/>
          </ac:spMkLst>
        </pc:spChg>
        <pc:spChg chg="mod">
          <ac:chgData name="José Roberto Ribeiro Júnior" userId="1187453381683f72" providerId="LiveId" clId="{B60935CB-73F5-49A4-8278-BA40F7E83B09}" dt="2023-03-06T14:31:37.787" v="846" actId="1076"/>
          <ac:spMkLst>
            <pc:docMk/>
            <pc:sldMk cId="1960039644" sldId="258"/>
            <ac:spMk id="26" creationId="{B31FBAC8-7136-2440-49D7-330360E2F0E6}"/>
          </ac:spMkLst>
        </pc:spChg>
        <pc:spChg chg="mod">
          <ac:chgData name="José Roberto Ribeiro Júnior" userId="1187453381683f72" providerId="LiveId" clId="{B60935CB-73F5-49A4-8278-BA40F7E83B09}" dt="2023-03-06T14:31:47.268" v="856" actId="1035"/>
          <ac:spMkLst>
            <pc:docMk/>
            <pc:sldMk cId="1960039644" sldId="258"/>
            <ac:spMk id="27" creationId="{6478C599-2BC3-0787-31D2-D5782E3F9C1E}"/>
          </ac:spMkLst>
        </pc:spChg>
        <pc:spChg chg="mod">
          <ac:chgData name="José Roberto Ribeiro Júnior" userId="1187453381683f72" providerId="LiveId" clId="{B60935CB-73F5-49A4-8278-BA40F7E83B09}" dt="2023-03-06T14:31:55.250" v="865" actId="1035"/>
          <ac:spMkLst>
            <pc:docMk/>
            <pc:sldMk cId="1960039644" sldId="258"/>
            <ac:spMk id="28" creationId="{6ADD1829-64E2-1651-B616-4D3550AED5AF}"/>
          </ac:spMkLst>
        </pc:spChg>
        <pc:spChg chg="mod">
          <ac:chgData name="José Roberto Ribeiro Júnior" userId="1187453381683f72" providerId="LiveId" clId="{B60935CB-73F5-49A4-8278-BA40F7E83B09}" dt="2023-03-06T14:32:01.811" v="870" actId="1035"/>
          <ac:spMkLst>
            <pc:docMk/>
            <pc:sldMk cId="1960039644" sldId="258"/>
            <ac:spMk id="29" creationId="{AA46E45A-8373-E743-2AE2-A38A6AFB6D3C}"/>
          </ac:spMkLst>
        </pc:spChg>
        <pc:spChg chg="add mod">
          <ac:chgData name="José Roberto Ribeiro Júnior" userId="1187453381683f72" providerId="LiveId" clId="{B60935CB-73F5-49A4-8278-BA40F7E83B09}" dt="2023-03-06T15:36:44.308" v="1495" actId="14100"/>
          <ac:spMkLst>
            <pc:docMk/>
            <pc:sldMk cId="1960039644" sldId="258"/>
            <ac:spMk id="31" creationId="{FD0DEF08-A776-6161-8DA5-D7B8C3708A64}"/>
          </ac:spMkLst>
        </pc:spChg>
        <pc:spChg chg="add mod">
          <ac:chgData name="José Roberto Ribeiro Júnior" userId="1187453381683f72" providerId="LiveId" clId="{B60935CB-73F5-49A4-8278-BA40F7E83B09}" dt="2023-03-06T15:59:17.090" v="1644" actId="207"/>
          <ac:spMkLst>
            <pc:docMk/>
            <pc:sldMk cId="1960039644" sldId="258"/>
            <ac:spMk id="33" creationId="{D352FFAD-DFA3-33ED-99C3-9750F4FF2227}"/>
          </ac:spMkLst>
        </pc:spChg>
        <pc:spChg chg="add del mod">
          <ac:chgData name="José Roberto Ribeiro Júnior" userId="1187453381683f72" providerId="LiveId" clId="{B60935CB-73F5-49A4-8278-BA40F7E83B09}" dt="2023-03-06T15:57:11.696" v="1627"/>
          <ac:spMkLst>
            <pc:docMk/>
            <pc:sldMk cId="1960039644" sldId="258"/>
            <ac:spMk id="34" creationId="{4D038191-1190-5331-0DC7-3C70F47163AD}"/>
          </ac:spMkLst>
        </pc:spChg>
        <pc:spChg chg="add mod">
          <ac:chgData name="José Roberto Ribeiro Júnior" userId="1187453381683f72" providerId="LiveId" clId="{B60935CB-73F5-49A4-8278-BA40F7E83B09}" dt="2023-03-06T16:36:39.516" v="1754" actId="403"/>
          <ac:spMkLst>
            <pc:docMk/>
            <pc:sldMk cId="1960039644" sldId="258"/>
            <ac:spMk id="35" creationId="{DADA34F4-C2DD-A213-920F-1DFB866AFB3B}"/>
          </ac:spMkLst>
        </pc:spChg>
        <pc:spChg chg="add mod">
          <ac:chgData name="José Roberto Ribeiro Júnior" userId="1187453381683f72" providerId="LiveId" clId="{B60935CB-73F5-49A4-8278-BA40F7E83B09}" dt="2023-03-06T16:37:09.966" v="1760" actId="403"/>
          <ac:spMkLst>
            <pc:docMk/>
            <pc:sldMk cId="1960039644" sldId="258"/>
            <ac:spMk id="36" creationId="{9A631CFE-979A-4440-6395-561A59CED245}"/>
          </ac:spMkLst>
        </pc:spChg>
        <pc:spChg chg="add mod">
          <ac:chgData name="José Roberto Ribeiro Júnior" userId="1187453381683f72" providerId="LiveId" clId="{B60935CB-73F5-49A4-8278-BA40F7E83B09}" dt="2023-03-06T16:36:52.397" v="1756" actId="403"/>
          <ac:spMkLst>
            <pc:docMk/>
            <pc:sldMk cId="1960039644" sldId="258"/>
            <ac:spMk id="37" creationId="{7C9E4295-E1FE-2CA7-5597-187DAEDC7175}"/>
          </ac:spMkLst>
        </pc:spChg>
        <pc:spChg chg="add mod">
          <ac:chgData name="José Roberto Ribeiro Júnior" userId="1187453381683f72" providerId="LiveId" clId="{B60935CB-73F5-49A4-8278-BA40F7E83B09}" dt="2023-03-06T16:36:57.132" v="1758" actId="403"/>
          <ac:spMkLst>
            <pc:docMk/>
            <pc:sldMk cId="1960039644" sldId="258"/>
            <ac:spMk id="38" creationId="{B21F0FA9-77D0-3993-A8B0-F6093BB0E877}"/>
          </ac:spMkLst>
        </pc:spChg>
        <pc:cxnChg chg="mod">
          <ac:chgData name="José Roberto Ribeiro Júnior" userId="1187453381683f72" providerId="LiveId" clId="{B60935CB-73F5-49A4-8278-BA40F7E83B09}" dt="2023-03-06T14:44:21.089" v="986" actId="14100"/>
          <ac:cxnSpMkLst>
            <pc:docMk/>
            <pc:sldMk cId="1960039644" sldId="258"/>
            <ac:cxnSpMk id="20" creationId="{DE946784-1F43-47FC-BD6F-EDDB4237D159}"/>
          </ac:cxnSpMkLst>
        </pc:cxnChg>
      </pc:sldChg>
      <pc:sldChg chg="addSp delSp modSp add mod delAnim modAnim">
        <pc:chgData name="José Roberto Ribeiro Júnior" userId="1187453381683f72" providerId="LiveId" clId="{B60935CB-73F5-49A4-8278-BA40F7E83B09}" dt="2023-03-06T17:06:57.186" v="2066"/>
        <pc:sldMkLst>
          <pc:docMk/>
          <pc:sldMk cId="2357720274" sldId="259"/>
        </pc:sldMkLst>
        <pc:spChg chg="mod">
          <ac:chgData name="José Roberto Ribeiro Júnior" userId="1187453381683f72" providerId="LiveId" clId="{B60935CB-73F5-49A4-8278-BA40F7E83B09}" dt="2023-03-06T15:19:54.449" v="1296" actId="1076"/>
          <ac:spMkLst>
            <pc:docMk/>
            <pc:sldMk cId="2357720274" sldId="259"/>
            <ac:spMk id="3" creationId="{1371EFCE-F41C-30B0-460A-08D07C32B3CA}"/>
          </ac:spMkLst>
        </pc:spChg>
        <pc:spChg chg="mod">
          <ac:chgData name="José Roberto Ribeiro Júnior" userId="1187453381683f72" providerId="LiveId" clId="{B60935CB-73F5-49A4-8278-BA40F7E83B09}" dt="2023-03-06T16:51:53.846" v="1882" actId="20577"/>
          <ac:spMkLst>
            <pc:docMk/>
            <pc:sldMk cId="2357720274" sldId="259"/>
            <ac:spMk id="4" creationId="{1E4600E3-A206-6266-8E1D-13C8DBF1B42D}"/>
          </ac:spMkLst>
        </pc:spChg>
        <pc:spChg chg="mod">
          <ac:chgData name="José Roberto Ribeiro Júnior" userId="1187453381683f72" providerId="LiveId" clId="{B60935CB-73F5-49A4-8278-BA40F7E83B09}" dt="2023-03-06T17:05:46.891" v="2043" actId="21"/>
          <ac:spMkLst>
            <pc:docMk/>
            <pc:sldMk cId="2357720274" sldId="259"/>
            <ac:spMk id="8" creationId="{7FA81803-2E99-A0C9-4DA7-A94AFB887B4E}"/>
          </ac:spMkLst>
        </pc:spChg>
        <pc:spChg chg="mod">
          <ac:chgData name="José Roberto Ribeiro Júnior" userId="1187453381683f72" providerId="LiveId" clId="{B60935CB-73F5-49A4-8278-BA40F7E83B09}" dt="2023-03-06T16:49:04.335" v="1841" actId="20577"/>
          <ac:spMkLst>
            <pc:docMk/>
            <pc:sldMk cId="2357720274" sldId="259"/>
            <ac:spMk id="9" creationId="{103AD7AA-AF4E-8996-D479-774384CBBE2A}"/>
          </ac:spMkLst>
        </pc:spChg>
        <pc:spChg chg="del">
          <ac:chgData name="José Roberto Ribeiro Júnior" userId="1187453381683f72" providerId="LiveId" clId="{B60935CB-73F5-49A4-8278-BA40F7E83B09}" dt="2023-03-06T14:09:41.570" v="432" actId="478"/>
          <ac:spMkLst>
            <pc:docMk/>
            <pc:sldMk cId="2357720274" sldId="259"/>
            <ac:spMk id="10" creationId="{F58E5798-8187-1F48-AAEF-1C854BD6EE64}"/>
          </ac:spMkLst>
        </pc:spChg>
        <pc:spChg chg="del">
          <ac:chgData name="José Roberto Ribeiro Júnior" userId="1187453381683f72" providerId="LiveId" clId="{B60935CB-73F5-49A4-8278-BA40F7E83B09}" dt="2023-03-06T14:09:44.615" v="433" actId="478"/>
          <ac:spMkLst>
            <pc:docMk/>
            <pc:sldMk cId="2357720274" sldId="259"/>
            <ac:spMk id="11" creationId="{D770D1F1-8B79-C79C-176D-36D53DF7F59C}"/>
          </ac:spMkLst>
        </pc:spChg>
        <pc:spChg chg="del">
          <ac:chgData name="José Roberto Ribeiro Júnior" userId="1187453381683f72" providerId="LiveId" clId="{B60935CB-73F5-49A4-8278-BA40F7E83B09}" dt="2023-03-06T14:09:47.490" v="434" actId="478"/>
          <ac:spMkLst>
            <pc:docMk/>
            <pc:sldMk cId="2357720274" sldId="259"/>
            <ac:spMk id="12" creationId="{D36CD2AB-9F12-2494-5A22-42091D5E004C}"/>
          </ac:spMkLst>
        </pc:spChg>
        <pc:spChg chg="del">
          <ac:chgData name="José Roberto Ribeiro Júnior" userId="1187453381683f72" providerId="LiveId" clId="{B60935CB-73F5-49A4-8278-BA40F7E83B09}" dt="2023-03-06T14:09:50.055" v="435" actId="478"/>
          <ac:spMkLst>
            <pc:docMk/>
            <pc:sldMk cId="2357720274" sldId="259"/>
            <ac:spMk id="13" creationId="{3733B59C-19BC-6014-96FC-CC1CBE6E813F}"/>
          </ac:spMkLst>
        </pc:spChg>
        <pc:spChg chg="mod">
          <ac:chgData name="José Roberto Ribeiro Júnior" userId="1187453381683f72" providerId="LiveId" clId="{B60935CB-73F5-49A4-8278-BA40F7E83B09}" dt="2023-03-06T16:54:21.530" v="1911" actId="20577"/>
          <ac:spMkLst>
            <pc:docMk/>
            <pc:sldMk cId="2357720274" sldId="259"/>
            <ac:spMk id="14" creationId="{2A367478-EB46-A354-6DBD-5900E271A293}"/>
          </ac:spMkLst>
        </pc:spChg>
        <pc:spChg chg="mod">
          <ac:chgData name="José Roberto Ribeiro Júnior" userId="1187453381683f72" providerId="LiveId" clId="{B60935CB-73F5-49A4-8278-BA40F7E83B09}" dt="2023-03-06T16:56:29.544" v="1960" actId="20577"/>
          <ac:spMkLst>
            <pc:docMk/>
            <pc:sldMk cId="2357720274" sldId="259"/>
            <ac:spMk id="16" creationId="{851B30DE-CE71-E298-7905-7D6631F7936E}"/>
          </ac:spMkLst>
        </pc:spChg>
        <pc:spChg chg="del">
          <ac:chgData name="José Roberto Ribeiro Júnior" userId="1187453381683f72" providerId="LiveId" clId="{B60935CB-73F5-49A4-8278-BA40F7E83B09}" dt="2023-03-06T14:22:00.458" v="621" actId="478"/>
          <ac:spMkLst>
            <pc:docMk/>
            <pc:sldMk cId="2357720274" sldId="259"/>
            <ac:spMk id="17" creationId="{8D5CFFD0-ABC7-828A-6F93-1175FD79BB31}"/>
          </ac:spMkLst>
        </pc:spChg>
        <pc:spChg chg="mod">
          <ac:chgData name="José Roberto Ribeiro Júnior" userId="1187453381683f72" providerId="LiveId" clId="{B60935CB-73F5-49A4-8278-BA40F7E83B09}" dt="2023-03-06T15:20:23.117" v="1316" actId="1037"/>
          <ac:spMkLst>
            <pc:docMk/>
            <pc:sldMk cId="2357720274" sldId="259"/>
            <ac:spMk id="19" creationId="{B95D53CD-D831-8E6D-DD49-509E10C05C5C}"/>
          </ac:spMkLst>
        </pc:spChg>
        <pc:spChg chg="mod">
          <ac:chgData name="José Roberto Ribeiro Júnior" userId="1187453381683f72" providerId="LiveId" clId="{B60935CB-73F5-49A4-8278-BA40F7E83B09}" dt="2023-03-06T16:53:04.674" v="1897" actId="1076"/>
          <ac:spMkLst>
            <pc:docMk/>
            <pc:sldMk cId="2357720274" sldId="259"/>
            <ac:spMk id="24" creationId="{1DD607BA-7795-8DFE-D898-B2A7078BFE98}"/>
          </ac:spMkLst>
        </pc:spChg>
        <pc:spChg chg="del mod">
          <ac:chgData name="José Roberto Ribeiro Júnior" userId="1187453381683f72" providerId="LiveId" clId="{B60935CB-73F5-49A4-8278-BA40F7E83B09}" dt="2023-03-06T14:06:13.223" v="337" actId="478"/>
          <ac:spMkLst>
            <pc:docMk/>
            <pc:sldMk cId="2357720274" sldId="259"/>
            <ac:spMk id="25" creationId="{7C2CF59A-2F03-6742-B980-C444D8E90BEB}"/>
          </ac:spMkLst>
        </pc:spChg>
        <pc:spChg chg="mod">
          <ac:chgData name="José Roberto Ribeiro Júnior" userId="1187453381683f72" providerId="LiveId" clId="{B60935CB-73F5-49A4-8278-BA40F7E83B09}" dt="2023-03-06T16:54:42.076" v="1915" actId="20577"/>
          <ac:spMkLst>
            <pc:docMk/>
            <pc:sldMk cId="2357720274" sldId="259"/>
            <ac:spMk id="26" creationId="{B31FBAC8-7136-2440-49D7-330360E2F0E6}"/>
          </ac:spMkLst>
        </pc:spChg>
        <pc:spChg chg="del mod">
          <ac:chgData name="José Roberto Ribeiro Júnior" userId="1187453381683f72" providerId="LiveId" clId="{B60935CB-73F5-49A4-8278-BA40F7E83B09}" dt="2023-03-06T14:21:53.891" v="619" actId="478"/>
          <ac:spMkLst>
            <pc:docMk/>
            <pc:sldMk cId="2357720274" sldId="259"/>
            <ac:spMk id="27" creationId="{6478C599-2BC3-0787-31D2-D5782E3F9C1E}"/>
          </ac:spMkLst>
        </pc:spChg>
        <pc:spChg chg="del">
          <ac:chgData name="José Roberto Ribeiro Júnior" userId="1187453381683f72" providerId="LiveId" clId="{B60935CB-73F5-49A4-8278-BA40F7E83B09}" dt="2023-03-06T14:21:57.398" v="620" actId="478"/>
          <ac:spMkLst>
            <pc:docMk/>
            <pc:sldMk cId="2357720274" sldId="259"/>
            <ac:spMk id="28" creationId="{6ADD1829-64E2-1651-B616-4D3550AED5AF}"/>
          </ac:spMkLst>
        </pc:spChg>
        <pc:spChg chg="del">
          <ac:chgData name="José Roberto Ribeiro Júnior" userId="1187453381683f72" providerId="LiveId" clId="{B60935CB-73F5-49A4-8278-BA40F7E83B09}" dt="2023-03-06T14:22:06.786" v="622" actId="478"/>
          <ac:spMkLst>
            <pc:docMk/>
            <pc:sldMk cId="2357720274" sldId="259"/>
            <ac:spMk id="29" creationId="{AA46E45A-8373-E743-2AE2-A38A6AFB6D3C}"/>
          </ac:spMkLst>
        </pc:spChg>
        <pc:spChg chg="add mod">
          <ac:chgData name="José Roberto Ribeiro Júnior" userId="1187453381683f72" providerId="LiveId" clId="{B60935CB-73F5-49A4-8278-BA40F7E83B09}" dt="2023-03-06T16:55:35.476" v="1926" actId="6549"/>
          <ac:spMkLst>
            <pc:docMk/>
            <pc:sldMk cId="2357720274" sldId="259"/>
            <ac:spMk id="47" creationId="{0F845B1A-4AFD-C947-E169-97FB5140EABA}"/>
          </ac:spMkLst>
        </pc:spChg>
        <pc:spChg chg="add mod">
          <ac:chgData name="José Roberto Ribeiro Júnior" userId="1187453381683f72" providerId="LiveId" clId="{B60935CB-73F5-49A4-8278-BA40F7E83B09}" dt="2023-03-06T16:54:57.461" v="1916" actId="20577"/>
          <ac:spMkLst>
            <pc:docMk/>
            <pc:sldMk cId="2357720274" sldId="259"/>
            <ac:spMk id="48" creationId="{6EF8B60F-E0BE-E734-E9EB-37B1D4FE5E38}"/>
          </ac:spMkLst>
        </pc:spChg>
        <pc:spChg chg="add mod">
          <ac:chgData name="José Roberto Ribeiro Júnior" userId="1187453381683f72" providerId="LiveId" clId="{B60935CB-73F5-49A4-8278-BA40F7E83B09}" dt="2023-03-06T16:55:15.210" v="1919" actId="1076"/>
          <ac:spMkLst>
            <pc:docMk/>
            <pc:sldMk cId="2357720274" sldId="259"/>
            <ac:spMk id="49" creationId="{4BA7723C-6273-8B5F-E87E-A18743AE9268}"/>
          </ac:spMkLst>
        </pc:spChg>
        <pc:spChg chg="add del mod">
          <ac:chgData name="José Roberto Ribeiro Júnior" userId="1187453381683f72" providerId="LiveId" clId="{B60935CB-73F5-49A4-8278-BA40F7E83B09}" dt="2023-03-06T14:32:21.355" v="871" actId="478"/>
          <ac:spMkLst>
            <pc:docMk/>
            <pc:sldMk cId="2357720274" sldId="259"/>
            <ac:spMk id="50" creationId="{777257AA-2172-562F-6C78-F3E53EFD32EC}"/>
          </ac:spMkLst>
        </pc:spChg>
        <pc:spChg chg="add mod">
          <ac:chgData name="José Roberto Ribeiro Júnior" userId="1187453381683f72" providerId="LiveId" clId="{B60935CB-73F5-49A4-8278-BA40F7E83B09}" dt="2023-03-06T16:56:07.296" v="1939" actId="20577"/>
          <ac:spMkLst>
            <pc:docMk/>
            <pc:sldMk cId="2357720274" sldId="259"/>
            <ac:spMk id="51" creationId="{F11F03DB-0395-AF4A-1858-50DAC0EA65A3}"/>
          </ac:spMkLst>
        </pc:spChg>
        <pc:spChg chg="add mod">
          <ac:chgData name="José Roberto Ribeiro Júnior" userId="1187453381683f72" providerId="LiveId" clId="{B60935CB-73F5-49A4-8278-BA40F7E83B09}" dt="2023-03-06T16:53:25.802" v="1902" actId="1076"/>
          <ac:spMkLst>
            <pc:docMk/>
            <pc:sldMk cId="2357720274" sldId="259"/>
            <ac:spMk id="52" creationId="{F4BA58F6-8F14-0B7F-DF4D-E763E299ABE0}"/>
          </ac:spMkLst>
        </pc:spChg>
        <pc:spChg chg="add mod">
          <ac:chgData name="José Roberto Ribeiro Júnior" userId="1187453381683f72" providerId="LiveId" clId="{B60935CB-73F5-49A4-8278-BA40F7E83B09}" dt="2023-03-06T17:06:38.819" v="2053" actId="2085"/>
          <ac:spMkLst>
            <pc:docMk/>
            <pc:sldMk cId="2357720274" sldId="259"/>
            <ac:spMk id="53" creationId="{F0613B1B-2EAB-B405-A007-94FA79767D04}"/>
          </ac:spMkLst>
        </pc:spChg>
        <pc:cxnChg chg="mod">
          <ac:chgData name="José Roberto Ribeiro Júnior" userId="1187453381683f72" providerId="LiveId" clId="{B60935CB-73F5-49A4-8278-BA40F7E83B09}" dt="2023-03-06T14:27:58.981" v="818" actId="1036"/>
          <ac:cxnSpMkLst>
            <pc:docMk/>
            <pc:sldMk cId="2357720274" sldId="259"/>
            <ac:cxnSpMk id="6" creationId="{FB56E03F-DBAB-C852-E284-4F5BD64C5F84}"/>
          </ac:cxnSpMkLst>
        </pc:cxnChg>
        <pc:cxnChg chg="mod">
          <ac:chgData name="José Roberto Ribeiro Júnior" userId="1187453381683f72" providerId="LiveId" clId="{B60935CB-73F5-49A4-8278-BA40F7E83B09}" dt="2023-03-06T15:24:39.594" v="1427" actId="1037"/>
          <ac:cxnSpMkLst>
            <pc:docMk/>
            <pc:sldMk cId="2357720274" sldId="259"/>
            <ac:cxnSpMk id="20" creationId="{DE946784-1F43-47FC-BD6F-EDDB4237D159}"/>
          </ac:cxnSpMkLst>
        </pc:cxnChg>
        <pc:cxnChg chg="del mod">
          <ac:chgData name="José Roberto Ribeiro Júnior" userId="1187453381683f72" providerId="LiveId" clId="{B60935CB-73F5-49A4-8278-BA40F7E83B09}" dt="2023-03-06T14:07:25.194" v="423" actId="478"/>
          <ac:cxnSpMkLst>
            <pc:docMk/>
            <pc:sldMk cId="2357720274" sldId="259"/>
            <ac:cxnSpMk id="30" creationId="{DB6C2762-8F8E-15B3-E743-6545A2F087E8}"/>
          </ac:cxnSpMkLst>
        </pc:cxnChg>
        <pc:cxnChg chg="mod">
          <ac:chgData name="José Roberto Ribeiro Júnior" userId="1187453381683f72" providerId="LiveId" clId="{B60935CB-73F5-49A4-8278-BA40F7E83B09}" dt="2023-03-06T14:27:58.981" v="818" actId="1036"/>
          <ac:cxnSpMkLst>
            <pc:docMk/>
            <pc:sldMk cId="2357720274" sldId="259"/>
            <ac:cxnSpMk id="32" creationId="{FE01CF0E-494B-CD54-ED66-81FC689C766E}"/>
          </ac:cxnSpMkLst>
        </pc:cxnChg>
        <pc:cxnChg chg="add del mod">
          <ac:chgData name="José Roberto Ribeiro Júnior" userId="1187453381683f72" providerId="LiveId" clId="{B60935CB-73F5-49A4-8278-BA40F7E83B09}" dt="2023-03-06T16:53:18.615" v="1901" actId="478"/>
          <ac:cxnSpMkLst>
            <pc:docMk/>
            <pc:sldMk cId="2357720274" sldId="259"/>
            <ac:cxnSpMk id="45" creationId="{0A60830E-7887-49C4-1E77-DE45CE11DE52}"/>
          </ac:cxnSpMkLst>
        </pc:cxnChg>
        <pc:cxnChg chg="add mod">
          <ac:chgData name="José Roberto Ribeiro Júnior" userId="1187453381683f72" providerId="LiveId" clId="{B60935CB-73F5-49A4-8278-BA40F7E83B09}" dt="2023-03-06T16:53:15.337" v="1900" actId="1076"/>
          <ac:cxnSpMkLst>
            <pc:docMk/>
            <pc:sldMk cId="2357720274" sldId="259"/>
            <ac:cxnSpMk id="46" creationId="{301BA446-4F80-AA48-8F52-0B2257481AE8}"/>
          </ac:cxnSpMkLst>
        </pc:cxnChg>
      </pc:sldChg>
      <pc:sldChg chg="delSp modSp add mod modAnim">
        <pc:chgData name="José Roberto Ribeiro Júnior" userId="1187453381683f72" providerId="LiveId" clId="{B60935CB-73F5-49A4-8278-BA40F7E83B09}" dt="2023-03-06T15:29:40.897" v="1444"/>
        <pc:sldMkLst>
          <pc:docMk/>
          <pc:sldMk cId="4273655094" sldId="260"/>
        </pc:sldMkLst>
        <pc:spChg chg="mod">
          <ac:chgData name="José Roberto Ribeiro Júnior" userId="1187453381683f72" providerId="LiveId" clId="{B60935CB-73F5-49A4-8278-BA40F7E83B09}" dt="2023-03-06T15:15:11.072" v="1240" actId="20577"/>
          <ac:spMkLst>
            <pc:docMk/>
            <pc:sldMk cId="4273655094" sldId="260"/>
            <ac:spMk id="3" creationId="{1371EFCE-F41C-30B0-460A-08D07C32B3CA}"/>
          </ac:spMkLst>
        </pc:spChg>
        <pc:spChg chg="del">
          <ac:chgData name="José Roberto Ribeiro Júnior" userId="1187453381683f72" providerId="LiveId" clId="{B60935CB-73F5-49A4-8278-BA40F7E83B09}" dt="2023-03-06T14:37:32.652" v="935" actId="478"/>
          <ac:spMkLst>
            <pc:docMk/>
            <pc:sldMk cId="4273655094" sldId="260"/>
            <ac:spMk id="4" creationId="{240FF1A7-36C1-7501-F1A5-99472CC9E3B6}"/>
          </ac:spMkLst>
        </pc:spChg>
        <pc:spChg chg="del">
          <ac:chgData name="José Roberto Ribeiro Júnior" userId="1187453381683f72" providerId="LiveId" clId="{B60935CB-73F5-49A4-8278-BA40F7E83B09}" dt="2023-03-06T14:37:37.361" v="936" actId="478"/>
          <ac:spMkLst>
            <pc:docMk/>
            <pc:sldMk cId="4273655094" sldId="260"/>
            <ac:spMk id="5" creationId="{BE451A0B-4AA5-EC7D-2C6C-4940203265EC}"/>
          </ac:spMkLst>
        </pc:spChg>
        <pc:spChg chg="del">
          <ac:chgData name="José Roberto Ribeiro Júnior" userId="1187453381683f72" providerId="LiveId" clId="{B60935CB-73F5-49A4-8278-BA40F7E83B09}" dt="2023-03-06T14:37:40.218" v="937" actId="478"/>
          <ac:spMkLst>
            <pc:docMk/>
            <pc:sldMk cId="4273655094" sldId="260"/>
            <ac:spMk id="6" creationId="{54A06280-ECEA-DAFE-B219-D87BEE2AC394}"/>
          </ac:spMkLst>
        </pc:spChg>
        <pc:spChg chg="del">
          <ac:chgData name="José Roberto Ribeiro Júnior" userId="1187453381683f72" providerId="LiveId" clId="{B60935CB-73F5-49A4-8278-BA40F7E83B09}" dt="2023-03-06T14:37:42.847" v="938" actId="478"/>
          <ac:spMkLst>
            <pc:docMk/>
            <pc:sldMk cId="4273655094" sldId="260"/>
            <ac:spMk id="7" creationId="{DD8426E7-2B29-592D-D624-4E5A8B49EE36}"/>
          </ac:spMkLst>
        </pc:spChg>
        <pc:spChg chg="mod">
          <ac:chgData name="José Roberto Ribeiro Júnior" userId="1187453381683f72" providerId="LiveId" clId="{B60935CB-73F5-49A4-8278-BA40F7E83B09}" dt="2023-03-06T14:38:59.232" v="953" actId="1076"/>
          <ac:spMkLst>
            <pc:docMk/>
            <pc:sldMk cId="4273655094" sldId="260"/>
            <ac:spMk id="8" creationId="{A347DCC9-67DF-C8E2-77CA-CB93A98A5DB3}"/>
          </ac:spMkLst>
        </pc:spChg>
        <pc:spChg chg="mod">
          <ac:chgData name="José Roberto Ribeiro Júnior" userId="1187453381683f72" providerId="LiveId" clId="{B60935CB-73F5-49A4-8278-BA40F7E83B09}" dt="2023-03-06T14:38:33.954" v="947" actId="20577"/>
          <ac:spMkLst>
            <pc:docMk/>
            <pc:sldMk cId="4273655094" sldId="260"/>
            <ac:spMk id="10" creationId="{33A7F5E9-29DF-87E2-2080-639AE5CDCC12}"/>
          </ac:spMkLst>
        </pc:spChg>
        <pc:spChg chg="mod">
          <ac:chgData name="José Roberto Ribeiro Júnior" userId="1187453381683f72" providerId="LiveId" clId="{B60935CB-73F5-49A4-8278-BA40F7E83B09}" dt="2023-03-06T14:38:56.320" v="952" actId="207"/>
          <ac:spMkLst>
            <pc:docMk/>
            <pc:sldMk cId="4273655094" sldId="260"/>
            <ac:spMk id="11" creationId="{8C2B68CA-6DB9-C004-C96B-E213AEEE7590}"/>
          </ac:spMkLst>
        </pc:spChg>
        <pc:spChg chg="del">
          <ac:chgData name="José Roberto Ribeiro Júnior" userId="1187453381683f72" providerId="LiveId" clId="{B60935CB-73F5-49A4-8278-BA40F7E83B09}" dt="2023-03-06T14:38:45.963" v="949" actId="478"/>
          <ac:spMkLst>
            <pc:docMk/>
            <pc:sldMk cId="4273655094" sldId="260"/>
            <ac:spMk id="12" creationId="{003EB690-50A5-D212-B9EC-E34538428382}"/>
          </ac:spMkLst>
        </pc:spChg>
        <pc:spChg chg="del">
          <ac:chgData name="José Roberto Ribeiro Júnior" userId="1187453381683f72" providerId="LiveId" clId="{B60935CB-73F5-49A4-8278-BA40F7E83B09}" dt="2023-03-06T14:39:05.389" v="954" actId="478"/>
          <ac:spMkLst>
            <pc:docMk/>
            <pc:sldMk cId="4273655094" sldId="260"/>
            <ac:spMk id="13" creationId="{4134C572-08F6-3DAD-11DD-9F2C22D75C97}"/>
          </ac:spMkLst>
        </pc:spChg>
      </pc:sldChg>
      <pc:sldChg chg="modSp add">
        <pc:chgData name="José Roberto Ribeiro Júnior" userId="1187453381683f72" providerId="LiveId" clId="{B60935CB-73F5-49A4-8278-BA40F7E83B09}" dt="2023-03-06T16:47:08.975" v="1830" actId="20577"/>
        <pc:sldMkLst>
          <pc:docMk/>
          <pc:sldMk cId="1522163495" sldId="261"/>
        </pc:sldMkLst>
        <pc:spChg chg="mod">
          <ac:chgData name="José Roberto Ribeiro Júnior" userId="1187453381683f72" providerId="LiveId" clId="{B60935CB-73F5-49A4-8278-BA40F7E83B09}" dt="2023-03-06T16:47:08.975" v="1830" actId="20577"/>
          <ac:spMkLst>
            <pc:docMk/>
            <pc:sldMk cId="1522163495" sldId="261"/>
            <ac:spMk id="3" creationId="{1371EFCE-F41C-30B0-460A-08D07C32B3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E2E8A-7330-9FDB-9037-A185716E1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454BA8-CFF0-ED2C-2364-C1508934E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68FF98-4D8C-6422-F4A5-8E5AF50F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C7AE92-207A-C34D-2B7B-33259EB7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8281A9-410A-2F03-CF76-145EE397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5D19E-BB4F-FE66-BA31-C61337D9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286948-7B5F-92FE-777B-C93802E02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D5DBED-7FF5-B6E0-D0D9-DB46F1C0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905DD3-A6CC-C9E2-E927-9326B4C8E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55D42B-3D09-A79D-90D9-C9936468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86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DC213F-4935-8E97-1575-C246DF7D8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B9A4C7-1D78-6F72-C651-242405F30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EB2C49-DB49-37CF-EA39-483B7D835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2CC685-948E-9361-0F31-D03BD337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3FBE69-4AAA-A932-B334-00CCC579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E9393-4646-551C-8EB1-295F4FE4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1578D8-D5F1-05D4-34F4-71582EC58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1F272-554C-49D7-5FE2-02D27F9D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3B44D5-271E-3867-364E-5BC04C21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5AD08-81D6-F50E-8804-973E2BC4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0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7A9EE-CFAA-2959-5847-7D9F3535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3A84BB-347A-13A0-9AC0-6F7A1DECF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58153-24C8-8A34-B84A-15497089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31CBCE-72CB-9844-E944-14FE7818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149263-60B0-B03D-4C91-F39CC37F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2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BC3E3-FD43-405E-90C1-C7A43C68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AF9439-55D0-B43C-F827-F8A9D1D15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0D5B25-B5F5-7DA2-A6A7-1167A7F8F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69BF23-9D1E-0B2D-7A59-505A171D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6900EB-7262-AE2E-3FE1-6BBFA17A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43B10F-A86D-D18E-6069-B4DC7E72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6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678D3-AAE2-4D5F-458A-78F413EF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E6013E-2560-6967-69B2-E2EC2E355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7167F9-FA42-52B8-2426-84ACDD5DD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3CA2BA-D3A5-362B-6F53-B5EF15C59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315DD9-BFD7-D969-CF57-938338A49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D6C0FC-03C3-E648-3708-C9FB1EE7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926A493-F902-A8F5-E8A2-962CDE53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61E9AB-50D0-7711-8315-373004FD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75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E6C0A-8186-F1E6-6542-512DE185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E5AC8F-3755-E386-CC3A-B744EC3A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89FCB7-CC45-B2AF-DED6-601737AF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E4EADD-06C2-208A-5807-E49F2D93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E2A267-A504-CA38-8A23-7AA43498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9443D0-2BA1-0EC0-AFCD-FC9259A3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8F08C6-0C77-16B2-5352-63B4EF76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5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7D00E-2D4D-304D-661E-5F0E764D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330572-26D8-4834-4B23-03EA0B81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E83C59-405C-8BD5-FEEE-AB835421E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7AB0B4-3A64-724E-41C8-46384F7D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4D60E8-0F4F-17E5-AB63-B3B91A8C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74F11A-F8C9-534D-33FA-06DA5295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28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B8FF8-3816-1B96-4FBE-8D75A132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789C26-A688-D84F-7D82-875E92068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40F6E5-8C21-D671-4EBA-A46241F6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41EAC8-008C-CB68-B52C-4F70CE8E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CBB310-34AC-E945-5368-E42B6699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91636B-9554-6676-5E46-344B7419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0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FFD92B-19B9-056C-1DD1-A7F051C9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247BCD-93EB-5CED-87F8-FB1384D0F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B7E215-0115-FD4F-5F74-982988BDF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95C6-79DC-4231-8282-3CE3C02A89A5}" type="datetimeFigureOut">
              <a:rPr lang="pt-BR" smtClean="0"/>
              <a:t>17/06/2023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642EF-E4EF-FC25-F7E4-178EED824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841856-D437-9DCD-6215-E2D6CEA0B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7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9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0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9.png"/><Relationship Id="rId7" Type="http://schemas.openxmlformats.org/officeDocument/2006/relationships/image" Target="../media/image31.png"/><Relationship Id="rId12" Type="http://schemas.openxmlformats.org/officeDocument/2006/relationships/image" Target="../media/image4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6.png"/><Relationship Id="rId5" Type="http://schemas.openxmlformats.org/officeDocument/2006/relationships/image" Target="../media/image41.png"/><Relationship Id="rId10" Type="http://schemas.openxmlformats.org/officeDocument/2006/relationships/image" Target="../media/image45.png"/><Relationship Id="rId4" Type="http://schemas.openxmlformats.org/officeDocument/2006/relationships/image" Target="../media/image40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FA739125-AD36-7FDB-854F-004FC6D888C2}"/>
              </a:ext>
            </a:extLst>
          </p:cNvPr>
          <p:cNvSpPr/>
          <p:nvPr/>
        </p:nvSpPr>
        <p:spPr>
          <a:xfrm>
            <a:off x="2280925" y="1333906"/>
            <a:ext cx="720094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Simplificação </a:t>
            </a:r>
            <a:br>
              <a:rPr lang="pt-BR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pt-BR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 </a:t>
            </a:r>
            <a:br>
              <a:rPr lang="pt-BR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pt-BR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Radicais</a:t>
            </a:r>
          </a:p>
        </p:txBody>
      </p:sp>
    </p:spTree>
    <p:extLst>
      <p:ext uri="{BB962C8B-B14F-4D97-AF65-F5344CB8AC3E}">
        <p14:creationId xmlns:p14="http://schemas.microsoft.com/office/powerpoint/2010/main" val="40962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1371EFCE-F41C-30B0-460A-08D07C32B3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6021" y="648070"/>
                <a:ext cx="10225556" cy="2137804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dirty="0"/>
                  <a:t>Propriedade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2400" dirty="0"/>
                  <a:t>Se n é par 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/>
                  <a:t>são números reais não negativos ou se n é ímpar 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pt-BR" sz="2400" dirty="0"/>
                  <a:t> são números reais, então</a:t>
                </a: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1371EFCE-F41C-30B0-460A-08D07C32B3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6021" y="648070"/>
                <a:ext cx="10225556" cy="2137804"/>
              </a:xfrm>
              <a:blipFill>
                <a:blip r:embed="rId2"/>
                <a:stretch>
                  <a:fillRect l="-11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ângulo 7">
            <a:extLst>
              <a:ext uri="{FF2B5EF4-FFF2-40B4-BE49-F238E27FC236}">
                <a16:creationId xmlns:a16="http://schemas.microsoft.com/office/drawing/2014/main" id="{A347DCC9-67DF-C8E2-77CA-CB93A98A5DB3}"/>
              </a:ext>
            </a:extLst>
          </p:cNvPr>
          <p:cNvSpPr/>
          <p:nvPr/>
        </p:nvSpPr>
        <p:spPr>
          <a:xfrm>
            <a:off x="3912927" y="2603482"/>
            <a:ext cx="3355759" cy="995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33A7F5E9-29DF-87E2-2080-639AE5CDCC12}"/>
                  </a:ext>
                </a:extLst>
              </p:cNvPr>
              <p:cNvSpPr txBox="1"/>
              <p:nvPr/>
            </p:nvSpPr>
            <p:spPr>
              <a:xfrm>
                <a:off x="4287596" y="2847431"/>
                <a:ext cx="763325" cy="512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pt-B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33A7F5E9-29DF-87E2-2080-639AE5CDC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596" y="2847431"/>
                <a:ext cx="763325" cy="512576"/>
              </a:xfrm>
              <a:prstGeom prst="rect">
                <a:avLst/>
              </a:prstGeom>
              <a:blipFill>
                <a:blip r:embed="rId3"/>
                <a:stretch>
                  <a:fillRect r="-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C2B68CA-6DB9-C004-C96B-E213AEEE7590}"/>
                  </a:ext>
                </a:extLst>
              </p:cNvPr>
              <p:cNvSpPr txBox="1"/>
              <p:nvPr/>
            </p:nvSpPr>
            <p:spPr>
              <a:xfrm>
                <a:off x="5108784" y="2861441"/>
                <a:ext cx="763325" cy="46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pt-B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C2B68CA-6DB9-C004-C96B-E213AEEE7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784" y="2861441"/>
                <a:ext cx="763325" cy="465769"/>
              </a:xfrm>
              <a:prstGeom prst="rect">
                <a:avLst/>
              </a:prstGeom>
              <a:blipFill>
                <a:blip r:embed="rId4"/>
                <a:stretch>
                  <a:fillRect r="-184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003EB690-50A5-D212-B9EC-E34538428382}"/>
                  </a:ext>
                </a:extLst>
              </p:cNvPr>
              <p:cNvSpPr txBox="1"/>
              <p:nvPr/>
            </p:nvSpPr>
            <p:spPr>
              <a:xfrm>
                <a:off x="5872109" y="2876191"/>
                <a:ext cx="763325" cy="512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ctrl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pt-B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003EB690-50A5-D212-B9EC-E34538428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109" y="2876191"/>
                <a:ext cx="763325" cy="5125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134C572-08F6-3DAD-11DD-9F2C22D75C97}"/>
                  </a:ext>
                </a:extLst>
              </p:cNvPr>
              <p:cNvSpPr/>
              <p:nvPr/>
            </p:nvSpPr>
            <p:spPr>
              <a:xfrm>
                <a:off x="2737611" y="4430804"/>
                <a:ext cx="5345038" cy="9953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 ⋯.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rad>
                      <m:r>
                        <a:rPr lang="pt-B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  <m:r>
                        <a:rPr lang="pt-B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ctrl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  <m:r>
                        <a:rPr lang="pt-BR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⋯.</m:t>
                      </m:r>
                      <m:rad>
                        <m:radPr>
                          <m:ctrl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rad>
                      <m:r>
                        <a:rPr lang="pt-BR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134C572-08F6-3DAD-11DD-9F2C22D75C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611" y="4430804"/>
                <a:ext cx="5345038" cy="9953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75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1371EFCE-F41C-30B0-460A-08D07C32B3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6021" y="648070"/>
                <a:ext cx="10225556" cy="5478368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dirty="0"/>
                  <a:t>Propriedade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2400" dirty="0"/>
                  <a:t>Se</a:t>
                </a:r>
                <a14:m>
                  <m:oMath xmlns:m="http://schemas.openxmlformats.org/officeDocument/2006/math">
                    <m:r>
                      <a:rPr lang="pt-BR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é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𝑢𝑚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ú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𝑚𝑒𝑟𝑜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𝑟𝑒𝑎𝑙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ã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𝑛𝑒𝑔𝑎𝑡𝑖𝑣𝑜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é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/>
                  <a:t>ou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t-BR" sz="24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é 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𝑢𝑚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ú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𝑚𝑒𝑟𝑜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𝑟𝑒𝑎𝑙</m:t>
                    </m:r>
                  </m:oMath>
                </a14:m>
                <a:r>
                  <a:rPr lang="pt-BR" sz="24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pt-BR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é í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𝑚𝑝𝑎𝑟</m:t>
                    </m:r>
                  </m:oMath>
                </a14:m>
                <a:r>
                  <a:rPr lang="pt-BR" sz="2400" dirty="0"/>
                  <a:t>, então</a:t>
                </a:r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1371EFCE-F41C-30B0-460A-08D07C32B3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6021" y="648070"/>
                <a:ext cx="10225556" cy="5478368"/>
              </a:xfrm>
              <a:blipFill>
                <a:blip r:embed="rId2"/>
                <a:stretch>
                  <a:fillRect l="-11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ângulo 7">
            <a:extLst>
              <a:ext uri="{FF2B5EF4-FFF2-40B4-BE49-F238E27FC236}">
                <a16:creationId xmlns:a16="http://schemas.microsoft.com/office/drawing/2014/main" id="{A347DCC9-67DF-C8E2-77CA-CB93A98A5DB3}"/>
              </a:ext>
            </a:extLst>
          </p:cNvPr>
          <p:cNvSpPr/>
          <p:nvPr/>
        </p:nvSpPr>
        <p:spPr>
          <a:xfrm>
            <a:off x="3382371" y="3387254"/>
            <a:ext cx="3355759" cy="995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33A7F5E9-29DF-87E2-2080-639AE5CDCC12}"/>
                  </a:ext>
                </a:extLst>
              </p:cNvPr>
              <p:cNvSpPr txBox="1"/>
              <p:nvPr/>
            </p:nvSpPr>
            <p:spPr>
              <a:xfrm>
                <a:off x="4296926" y="3631203"/>
                <a:ext cx="763325" cy="502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33A7F5E9-29DF-87E2-2080-639AE5CDC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926" y="3631203"/>
                <a:ext cx="763325" cy="5020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C2B68CA-6DB9-C004-C96B-E213AEEE7590}"/>
                  </a:ext>
                </a:extLst>
              </p:cNvPr>
              <p:cNvSpPr txBox="1"/>
              <p:nvPr/>
            </p:nvSpPr>
            <p:spPr>
              <a:xfrm>
                <a:off x="5118114" y="3645213"/>
                <a:ext cx="763325" cy="46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pt-BR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pt-B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C2B68CA-6DB9-C004-C96B-E213AEEE7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114" y="3645213"/>
                <a:ext cx="763325" cy="465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6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71EFCE-F41C-30B0-460A-08D07C32B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2" y="648070"/>
            <a:ext cx="10515600" cy="547836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Simplifique os seguintes radicais: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E4600E3-A206-6266-8E1D-13C8DBF1B42D}"/>
                  </a:ext>
                </a:extLst>
              </p:cNvPr>
              <p:cNvSpPr txBox="1"/>
              <p:nvPr/>
            </p:nvSpPr>
            <p:spPr>
              <a:xfrm>
                <a:off x="8219487" y="3262089"/>
                <a:ext cx="763325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pt-BR" sz="240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E4600E3-A206-6266-8E1D-13C8DBF1B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9487" y="3262089"/>
                <a:ext cx="763325" cy="2677656"/>
              </a:xfrm>
              <a:prstGeom prst="rect">
                <a:avLst/>
              </a:prstGeom>
              <a:blipFill>
                <a:blip r:embed="rId2"/>
                <a:stretch>
                  <a:fillRect r="-31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B56E03F-DBAB-C852-E284-4F5BD64C5F84}"/>
              </a:ext>
            </a:extLst>
          </p:cNvPr>
          <p:cNvCxnSpPr>
            <a:cxnSpLocks/>
          </p:cNvCxnSpPr>
          <p:nvPr/>
        </p:nvCxnSpPr>
        <p:spPr>
          <a:xfrm>
            <a:off x="8982812" y="3325498"/>
            <a:ext cx="0" cy="311969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FA81803-2E99-A0C9-4DA7-A94AFB887B4E}"/>
                  </a:ext>
                </a:extLst>
              </p:cNvPr>
              <p:cNvSpPr txBox="1"/>
              <p:nvPr/>
            </p:nvSpPr>
            <p:spPr>
              <a:xfrm>
                <a:off x="9169242" y="3262088"/>
                <a:ext cx="255815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400" b="0" dirty="0"/>
              </a:p>
              <a:p>
                <a:r>
                  <a:rPr lang="pt-BR" sz="2400" dirty="0"/>
                  <a:t>2</a:t>
                </a:r>
              </a:p>
              <a:p>
                <a:r>
                  <a:rPr lang="pt-BR" sz="2400" dirty="0"/>
                  <a:t>3</a:t>
                </a:r>
              </a:p>
              <a:p>
                <a:r>
                  <a:rPr lang="pt-BR" sz="2400" dirty="0"/>
                  <a:t>3</a:t>
                </a:r>
              </a:p>
              <a:p>
                <a:r>
                  <a:rPr lang="pt-BR" sz="2400" dirty="0"/>
                  <a:t>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60=2.2.2.3.3.5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FA81803-2E99-A0C9-4DA7-A94AFB887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9242" y="3262088"/>
                <a:ext cx="2558159" cy="2677656"/>
              </a:xfrm>
              <a:prstGeom prst="rect">
                <a:avLst/>
              </a:prstGeom>
              <a:blipFill>
                <a:blip r:embed="rId3"/>
                <a:stretch>
                  <a:fillRect l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103AD7AA-AF4E-8996-D479-774384CBBE2A}"/>
                  </a:ext>
                </a:extLst>
              </p:cNvPr>
              <p:cNvSpPr txBox="1"/>
              <p:nvPr/>
            </p:nvSpPr>
            <p:spPr>
              <a:xfrm>
                <a:off x="1127417" y="1627357"/>
                <a:ext cx="763325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103AD7AA-AF4E-8996-D479-774384CBB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417" y="1627357"/>
                <a:ext cx="763325" cy="505203"/>
              </a:xfrm>
              <a:prstGeom prst="rect">
                <a:avLst/>
              </a:prstGeom>
              <a:blipFill>
                <a:blip r:embed="rId4"/>
                <a:stretch>
                  <a:fillRect r="-48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F58E5798-8187-1F48-AAEF-1C854BD6EE64}"/>
                  </a:ext>
                </a:extLst>
              </p:cNvPr>
              <p:cNvSpPr txBox="1"/>
              <p:nvPr/>
            </p:nvSpPr>
            <p:spPr>
              <a:xfrm>
                <a:off x="1958395" y="1591844"/>
                <a:ext cx="728670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2.2.2.3.3.5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F58E5798-8187-1F48-AAEF-1C854BD6E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395" y="1591844"/>
                <a:ext cx="728670" cy="512704"/>
              </a:xfrm>
              <a:prstGeom prst="rect">
                <a:avLst/>
              </a:prstGeom>
              <a:blipFill>
                <a:blip r:embed="rId5"/>
                <a:stretch>
                  <a:fillRect r="-16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6CD2AB-9F12-2494-5A22-42091D5E004C}"/>
                  </a:ext>
                </a:extLst>
              </p:cNvPr>
              <p:cNvSpPr txBox="1"/>
              <p:nvPr/>
            </p:nvSpPr>
            <p:spPr>
              <a:xfrm>
                <a:off x="5713661" y="1591844"/>
                <a:ext cx="763325" cy="552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6CD2AB-9F12-2494-5A22-42091D5E0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661" y="1591844"/>
                <a:ext cx="763325" cy="552908"/>
              </a:xfrm>
              <a:prstGeom prst="rect">
                <a:avLst/>
              </a:prstGeom>
              <a:blipFill>
                <a:blip r:embed="rId6"/>
                <a:stretch>
                  <a:fillRect r="-2024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A367478-EB46-A354-6DBD-5900E271A293}"/>
                  </a:ext>
                </a:extLst>
              </p:cNvPr>
              <p:cNvSpPr txBox="1"/>
              <p:nvPr/>
            </p:nvSpPr>
            <p:spPr>
              <a:xfrm>
                <a:off x="8015212" y="1591844"/>
                <a:ext cx="763325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=2. 3. 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2.5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A367478-EB46-A354-6DBD-5900E271A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212" y="1591844"/>
                <a:ext cx="763325" cy="512704"/>
              </a:xfrm>
              <a:prstGeom prst="rect">
                <a:avLst/>
              </a:prstGeom>
              <a:blipFill>
                <a:blip r:embed="rId7"/>
                <a:stretch>
                  <a:fillRect r="-1048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51B30DE-CE71-E298-7905-7D6631F7936E}"/>
                  </a:ext>
                </a:extLst>
              </p:cNvPr>
              <p:cNvSpPr txBox="1"/>
              <p:nvPr/>
            </p:nvSpPr>
            <p:spPr>
              <a:xfrm>
                <a:off x="1528308" y="2457538"/>
                <a:ext cx="3133569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ra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51B30DE-CE71-E298-7905-7D6631F79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308" y="2457538"/>
                <a:ext cx="3133569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D5CFFD0-ABC7-828A-6F93-1175FD79BB31}"/>
                  </a:ext>
                </a:extLst>
              </p:cNvPr>
              <p:cNvSpPr txBox="1"/>
              <p:nvPr/>
            </p:nvSpPr>
            <p:spPr>
              <a:xfrm>
                <a:off x="10511784" y="1630100"/>
                <a:ext cx="763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D5CFFD0-ABC7-828A-6F93-1175FD79B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784" y="1630100"/>
                <a:ext cx="763325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95D53CD-D831-8E6D-DD49-509E10C05C5C}"/>
                  </a:ext>
                </a:extLst>
              </p:cNvPr>
              <p:cNvSpPr txBox="1"/>
              <p:nvPr/>
            </p:nvSpPr>
            <p:spPr>
              <a:xfrm>
                <a:off x="975115" y="2495270"/>
                <a:ext cx="763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95D53CD-D831-8E6D-DD49-509E10C05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15" y="2495270"/>
                <a:ext cx="76332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DE946784-1F43-47FC-BD6F-EDDB4237D159}"/>
              </a:ext>
            </a:extLst>
          </p:cNvPr>
          <p:cNvCxnSpPr>
            <a:cxnSpLocks/>
          </p:cNvCxnSpPr>
          <p:nvPr/>
        </p:nvCxnSpPr>
        <p:spPr>
          <a:xfrm flipH="1">
            <a:off x="8982812" y="5503758"/>
            <a:ext cx="260254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o 23">
            <a:extLst>
              <a:ext uri="{FF2B5EF4-FFF2-40B4-BE49-F238E27FC236}">
                <a16:creationId xmlns:a16="http://schemas.microsoft.com/office/drawing/2014/main" id="{1DD607BA-7795-8DFE-D898-B2A7078BFE98}"/>
              </a:ext>
            </a:extLst>
          </p:cNvPr>
          <p:cNvSpPr/>
          <p:nvPr/>
        </p:nvSpPr>
        <p:spPr>
          <a:xfrm>
            <a:off x="9238309" y="3497802"/>
            <a:ext cx="506028" cy="399495"/>
          </a:xfrm>
          <a:prstGeom prst="arc">
            <a:avLst>
              <a:gd name="adj1" fmla="val 16200000"/>
              <a:gd name="adj2" fmla="val 5097442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id="{7C2CF59A-2F03-6742-B980-C444D8E90BEB}"/>
              </a:ext>
            </a:extLst>
          </p:cNvPr>
          <p:cNvSpPr/>
          <p:nvPr/>
        </p:nvSpPr>
        <p:spPr>
          <a:xfrm>
            <a:off x="9238309" y="4600916"/>
            <a:ext cx="506028" cy="399495"/>
          </a:xfrm>
          <a:prstGeom prst="arc">
            <a:avLst>
              <a:gd name="adj1" fmla="val 16200000"/>
              <a:gd name="adj2" fmla="val 5097442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B31FBAC8-7136-2440-49D7-330360E2F0E6}"/>
              </a:ext>
            </a:extLst>
          </p:cNvPr>
          <p:cNvSpPr/>
          <p:nvPr/>
        </p:nvSpPr>
        <p:spPr>
          <a:xfrm>
            <a:off x="8396875" y="1697519"/>
            <a:ext cx="204274" cy="3268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6478C599-2BC3-0787-31D2-D5782E3F9C1E}"/>
              </a:ext>
            </a:extLst>
          </p:cNvPr>
          <p:cNvSpPr/>
          <p:nvPr/>
        </p:nvSpPr>
        <p:spPr>
          <a:xfrm>
            <a:off x="8686737" y="1706546"/>
            <a:ext cx="204274" cy="3268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ADD1829-64E2-1651-B616-4D3550AED5AF}"/>
              </a:ext>
            </a:extLst>
          </p:cNvPr>
          <p:cNvSpPr/>
          <p:nvPr/>
        </p:nvSpPr>
        <p:spPr>
          <a:xfrm>
            <a:off x="9169977" y="1740724"/>
            <a:ext cx="185704" cy="29711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A46E45A-8373-E743-2AE2-A38A6AFB6D3C}"/>
              </a:ext>
            </a:extLst>
          </p:cNvPr>
          <p:cNvSpPr/>
          <p:nvPr/>
        </p:nvSpPr>
        <p:spPr>
          <a:xfrm>
            <a:off x="9403716" y="1737050"/>
            <a:ext cx="185704" cy="29711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B6C2762-8F8E-15B3-E743-6545A2F087E8}"/>
              </a:ext>
            </a:extLst>
          </p:cNvPr>
          <p:cNvCxnSpPr>
            <a:cxnSpLocks/>
          </p:cNvCxnSpPr>
          <p:nvPr/>
        </p:nvCxnSpPr>
        <p:spPr>
          <a:xfrm flipH="1">
            <a:off x="9454776" y="4226853"/>
            <a:ext cx="21300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FE01CF0E-494B-CD54-ED66-81FC689C766E}"/>
              </a:ext>
            </a:extLst>
          </p:cNvPr>
          <p:cNvCxnSpPr>
            <a:cxnSpLocks/>
          </p:cNvCxnSpPr>
          <p:nvPr/>
        </p:nvCxnSpPr>
        <p:spPr>
          <a:xfrm flipH="1">
            <a:off x="9482917" y="5329164"/>
            <a:ext cx="21300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DE67FFA-2C52-1EEF-1306-4A197D2D5114}"/>
                  </a:ext>
                </a:extLst>
              </p:cNvPr>
              <p:cNvSpPr txBox="1"/>
              <p:nvPr/>
            </p:nvSpPr>
            <p:spPr>
              <a:xfrm>
                <a:off x="9505644" y="1591844"/>
                <a:ext cx="763325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 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DE67FFA-2C52-1EEF-1306-4A197D2D5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644" y="1591844"/>
                <a:ext cx="763325" cy="512704"/>
              </a:xfrm>
              <a:prstGeom prst="rect">
                <a:avLst/>
              </a:prstGeom>
              <a:blipFill>
                <a:blip r:embed="rId11"/>
                <a:stretch>
                  <a:fillRect r="-539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4B7E9939-1090-501D-3DB8-8A6E62CF9020}"/>
                  </a:ext>
                </a:extLst>
              </p:cNvPr>
              <p:cNvSpPr/>
              <p:nvPr/>
            </p:nvSpPr>
            <p:spPr>
              <a:xfrm>
                <a:off x="975115" y="3781013"/>
                <a:ext cx="5345038" cy="9953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 ⋯.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rad>
                      <m:r>
                        <a:rPr lang="pt-B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  <m:r>
                        <a:rPr lang="pt-B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ctrl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  <m:r>
                        <a:rPr lang="pt-BR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⋯.</m:t>
                      </m:r>
                      <m:rad>
                        <m:radPr>
                          <m:ctrl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rad>
                      <m:r>
                        <a:rPr lang="pt-BR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4B7E9939-1090-501D-3DB8-8A6E62CF90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15" y="3781013"/>
                <a:ext cx="5345038" cy="9953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ângulo 17">
            <a:extLst>
              <a:ext uri="{FF2B5EF4-FFF2-40B4-BE49-F238E27FC236}">
                <a16:creationId xmlns:a16="http://schemas.microsoft.com/office/drawing/2014/main" id="{2F443DEE-E4D3-F8C0-1E95-9F1242905739}"/>
              </a:ext>
            </a:extLst>
          </p:cNvPr>
          <p:cNvSpPr/>
          <p:nvPr/>
        </p:nvSpPr>
        <p:spPr>
          <a:xfrm>
            <a:off x="1760430" y="4995746"/>
            <a:ext cx="3355759" cy="995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B6BC77E0-E2E3-A0A7-AAF7-9887F4859E47}"/>
                  </a:ext>
                </a:extLst>
              </p:cNvPr>
              <p:cNvSpPr txBox="1"/>
              <p:nvPr/>
            </p:nvSpPr>
            <p:spPr>
              <a:xfrm>
                <a:off x="2674985" y="5239695"/>
                <a:ext cx="763325" cy="502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B6BC77E0-E2E3-A0A7-AAF7-9887F4859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985" y="5239695"/>
                <a:ext cx="763325" cy="5020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B6B67064-7DD5-C983-AE7A-B9634ABDD45A}"/>
                  </a:ext>
                </a:extLst>
              </p:cNvPr>
              <p:cNvSpPr txBox="1"/>
              <p:nvPr/>
            </p:nvSpPr>
            <p:spPr>
              <a:xfrm>
                <a:off x="3496173" y="5253705"/>
                <a:ext cx="763325" cy="46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pt-BR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pt-B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B6B67064-7DD5-C983-AE7A-B9634ABDD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173" y="5253705"/>
                <a:ext cx="763325" cy="4657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have Direita 22">
            <a:extLst>
              <a:ext uri="{FF2B5EF4-FFF2-40B4-BE49-F238E27FC236}">
                <a16:creationId xmlns:a16="http://schemas.microsoft.com/office/drawing/2014/main" id="{6D1898CD-EA53-3468-7B30-FA179FCA3AD1}"/>
              </a:ext>
            </a:extLst>
          </p:cNvPr>
          <p:cNvSpPr/>
          <p:nvPr/>
        </p:nvSpPr>
        <p:spPr>
          <a:xfrm rot="5400000">
            <a:off x="2656115" y="1797404"/>
            <a:ext cx="146604" cy="497307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have Direita 30">
            <a:extLst>
              <a:ext uri="{FF2B5EF4-FFF2-40B4-BE49-F238E27FC236}">
                <a16:creationId xmlns:a16="http://schemas.microsoft.com/office/drawing/2014/main" id="{FD0DEF08-A776-6161-8DA5-D7B8C3708A64}"/>
              </a:ext>
            </a:extLst>
          </p:cNvPr>
          <p:cNvSpPr/>
          <p:nvPr/>
        </p:nvSpPr>
        <p:spPr>
          <a:xfrm rot="5400000">
            <a:off x="3366192" y="1811077"/>
            <a:ext cx="146604" cy="452097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352FFAD-DFA3-33ED-99C3-9750F4FF2227}"/>
                  </a:ext>
                </a:extLst>
              </p:cNvPr>
              <p:cNvSpPr txBox="1"/>
              <p:nvPr/>
            </p:nvSpPr>
            <p:spPr>
              <a:xfrm>
                <a:off x="3799561" y="1573962"/>
                <a:ext cx="763325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8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</m:e>
                      </m:rad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352FFAD-DFA3-33ED-99C3-9750F4FF2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561" y="1573962"/>
                <a:ext cx="763325" cy="573940"/>
              </a:xfrm>
              <a:prstGeom prst="rect">
                <a:avLst/>
              </a:prstGeom>
              <a:blipFill>
                <a:blip r:embed="rId15"/>
                <a:stretch>
                  <a:fillRect r="-1579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DADA34F4-C2DD-A213-920F-1DFB866AFB3B}"/>
                  </a:ext>
                </a:extLst>
              </p:cNvPr>
              <p:cNvSpPr/>
              <p:nvPr/>
            </p:nvSpPr>
            <p:spPr>
              <a:xfrm>
                <a:off x="4580179" y="1726533"/>
                <a:ext cx="304941" cy="42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DADA34F4-C2DD-A213-920F-1DFB866AFB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179" y="1726533"/>
                <a:ext cx="304941" cy="425613"/>
              </a:xfrm>
              <a:prstGeom prst="rect">
                <a:avLst/>
              </a:prstGeom>
              <a:blipFill>
                <a:blip r:embed="rId16"/>
                <a:stretch>
                  <a:fillRect l="-46000" r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9A631CFE-979A-4440-6395-561A59CED245}"/>
                  </a:ext>
                </a:extLst>
              </p:cNvPr>
              <p:cNvSpPr/>
              <p:nvPr/>
            </p:nvSpPr>
            <p:spPr>
              <a:xfrm>
                <a:off x="4872578" y="1737050"/>
                <a:ext cx="304941" cy="42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9A631CFE-979A-4440-6395-561A59CED2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578" y="1737050"/>
                <a:ext cx="304941" cy="425613"/>
              </a:xfrm>
              <a:prstGeom prst="rect">
                <a:avLst/>
              </a:prstGeom>
              <a:blipFill>
                <a:blip r:embed="rId17"/>
                <a:stretch>
                  <a:fillRect l="-36000" r="-2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tângulo 36">
                <a:extLst>
                  <a:ext uri="{FF2B5EF4-FFF2-40B4-BE49-F238E27FC236}">
                    <a16:creationId xmlns:a16="http://schemas.microsoft.com/office/drawing/2014/main" id="{7C9E4295-E1FE-2CA7-5597-187DAEDC7175}"/>
                  </a:ext>
                </a:extLst>
              </p:cNvPr>
              <p:cNvSpPr/>
              <p:nvPr/>
            </p:nvSpPr>
            <p:spPr>
              <a:xfrm>
                <a:off x="5179266" y="1733959"/>
                <a:ext cx="277219" cy="42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7" name="Retângulo 36">
                <a:extLst>
                  <a:ext uri="{FF2B5EF4-FFF2-40B4-BE49-F238E27FC236}">
                    <a16:creationId xmlns:a16="http://schemas.microsoft.com/office/drawing/2014/main" id="{7C9E4295-E1FE-2CA7-5597-187DAEDC71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266" y="1733959"/>
                <a:ext cx="277219" cy="425613"/>
              </a:xfrm>
              <a:prstGeom prst="rect">
                <a:avLst/>
              </a:prstGeom>
              <a:blipFill>
                <a:blip r:embed="rId18"/>
                <a:stretch>
                  <a:fillRect l="-22222" r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B21F0FA9-77D0-3993-A8B0-F6093BB0E877}"/>
                  </a:ext>
                </a:extLst>
              </p:cNvPr>
              <p:cNvSpPr/>
              <p:nvPr/>
            </p:nvSpPr>
            <p:spPr>
              <a:xfrm>
                <a:off x="5466372" y="1737050"/>
                <a:ext cx="277219" cy="42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B21F0FA9-77D0-3993-A8B0-F6093BB0E8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372" y="1737050"/>
                <a:ext cx="277219" cy="425613"/>
              </a:xfrm>
              <a:prstGeom prst="rect">
                <a:avLst/>
              </a:prstGeom>
              <a:blipFill>
                <a:blip r:embed="rId19"/>
                <a:stretch>
                  <a:fillRect l="-24444" r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03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2" grpId="0"/>
      <p:bldP spid="14" grpId="0"/>
      <p:bldP spid="16" grpId="0"/>
      <p:bldP spid="17" grpId="0"/>
      <p:bldP spid="19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" grpId="0"/>
      <p:bldP spid="7" grpId="0" animBg="1"/>
      <p:bldP spid="7" grpId="1" animBg="1"/>
      <p:bldP spid="18" grpId="0" animBg="1"/>
      <p:bldP spid="18" grpId="1" animBg="1"/>
      <p:bldP spid="21" grpId="0"/>
      <p:bldP spid="21" grpId="1"/>
      <p:bldP spid="22" grpId="0"/>
      <p:bldP spid="22" grpId="1"/>
      <p:bldP spid="23" grpId="0" animBg="1"/>
      <p:bldP spid="23" grpId="1" animBg="1"/>
      <p:bldP spid="31" grpId="0" animBg="1"/>
      <p:bldP spid="31" grpId="1" animBg="1"/>
      <p:bldP spid="33" grpId="0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71EFCE-F41C-30B0-460A-08D07C32B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2" y="689816"/>
            <a:ext cx="10515600" cy="547836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E4600E3-A206-6266-8E1D-13C8DBF1B42D}"/>
                  </a:ext>
                </a:extLst>
              </p:cNvPr>
              <p:cNvSpPr txBox="1"/>
              <p:nvPr/>
            </p:nvSpPr>
            <p:spPr>
              <a:xfrm>
                <a:off x="4178121" y="2685043"/>
                <a:ext cx="87843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504 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252 </m:t>
                      </m:r>
                    </m:oMath>
                  </m:oMathPara>
                </a14:m>
                <a:endParaRPr lang="pt-BR" sz="240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126 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63 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21 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7 </m:t>
                      </m:r>
                    </m:oMath>
                  </m:oMathPara>
                </a14:m>
                <a:endParaRPr lang="pt-BR" sz="2400" dirty="0"/>
              </a:p>
              <a:p>
                <a:pPr algn="r"/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pt-BR" sz="2400" dirty="0"/>
                  <a:t>  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E4600E3-A206-6266-8E1D-13C8DBF1B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21" y="2685043"/>
                <a:ext cx="878430" cy="26776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B56E03F-DBAB-C852-E284-4F5BD64C5F84}"/>
              </a:ext>
            </a:extLst>
          </p:cNvPr>
          <p:cNvCxnSpPr>
            <a:cxnSpLocks/>
          </p:cNvCxnSpPr>
          <p:nvPr/>
        </p:nvCxnSpPr>
        <p:spPr>
          <a:xfrm>
            <a:off x="4941446" y="2748452"/>
            <a:ext cx="0" cy="311969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FA81803-2E99-A0C9-4DA7-A94AFB887B4E}"/>
                  </a:ext>
                </a:extLst>
              </p:cNvPr>
              <p:cNvSpPr txBox="1"/>
              <p:nvPr/>
            </p:nvSpPr>
            <p:spPr>
              <a:xfrm>
                <a:off x="5127875" y="2685042"/>
                <a:ext cx="357758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400" b="0" dirty="0"/>
              </a:p>
              <a:p>
                <a:r>
                  <a:rPr lang="pt-BR" sz="2400" dirty="0"/>
                  <a:t>2</a:t>
                </a:r>
              </a:p>
              <a:p>
                <a:r>
                  <a:rPr lang="pt-BR" sz="2400" dirty="0"/>
                  <a:t>3</a:t>
                </a:r>
              </a:p>
              <a:p>
                <a:r>
                  <a:rPr lang="pt-BR" sz="2400" dirty="0"/>
                  <a:t>3</a:t>
                </a:r>
              </a:p>
              <a:p>
                <a:r>
                  <a:rPr lang="pt-BR" sz="2400" dirty="0"/>
                  <a:t>7</a:t>
                </a: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FA81803-2E99-A0C9-4DA7-A94AFB887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875" y="2685042"/>
                <a:ext cx="3577585" cy="2308324"/>
              </a:xfrm>
              <a:prstGeom prst="rect">
                <a:avLst/>
              </a:prstGeom>
              <a:blipFill>
                <a:blip r:embed="rId3"/>
                <a:stretch>
                  <a:fillRect l="-2555" b="-50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103AD7AA-AF4E-8996-D479-774384CBBE2A}"/>
                  </a:ext>
                </a:extLst>
              </p:cNvPr>
              <p:cNvSpPr txBox="1"/>
              <p:nvPr/>
            </p:nvSpPr>
            <p:spPr>
              <a:xfrm>
                <a:off x="1154348" y="1202094"/>
                <a:ext cx="763325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504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103AD7AA-AF4E-8996-D479-774384CBB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348" y="1202094"/>
                <a:ext cx="763325" cy="512704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A367478-EB46-A354-6DBD-5900E271A293}"/>
                  </a:ext>
                </a:extLst>
              </p:cNvPr>
              <p:cNvSpPr txBox="1"/>
              <p:nvPr/>
            </p:nvSpPr>
            <p:spPr>
              <a:xfrm>
                <a:off x="1902511" y="1244290"/>
                <a:ext cx="763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A367478-EB46-A354-6DBD-5900E271A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511" y="1244290"/>
                <a:ext cx="76332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51B30DE-CE71-E298-7905-7D6631F7936E}"/>
                  </a:ext>
                </a:extLst>
              </p:cNvPr>
              <p:cNvSpPr txBox="1"/>
              <p:nvPr/>
            </p:nvSpPr>
            <p:spPr>
              <a:xfrm>
                <a:off x="5243230" y="1190535"/>
                <a:ext cx="3133569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504</m:t>
                          </m:r>
                        </m:e>
                      </m:ra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51B30DE-CE71-E298-7905-7D6631F79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230" y="1190535"/>
                <a:ext cx="3133569" cy="5127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95D53CD-D831-8E6D-DD49-509E10C05C5C}"/>
                  </a:ext>
                </a:extLst>
              </p:cNvPr>
              <p:cNvSpPr txBox="1"/>
              <p:nvPr/>
            </p:nvSpPr>
            <p:spPr>
              <a:xfrm>
                <a:off x="4780683" y="1218528"/>
                <a:ext cx="763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95D53CD-D831-8E6D-DD49-509E10C05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683" y="1218528"/>
                <a:ext cx="76332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DE946784-1F43-47FC-BD6F-EDDB4237D159}"/>
              </a:ext>
            </a:extLst>
          </p:cNvPr>
          <p:cNvCxnSpPr>
            <a:cxnSpLocks/>
          </p:cNvCxnSpPr>
          <p:nvPr/>
        </p:nvCxnSpPr>
        <p:spPr>
          <a:xfrm>
            <a:off x="4942653" y="4905201"/>
            <a:ext cx="3006612" cy="2665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o 23">
            <a:extLst>
              <a:ext uri="{FF2B5EF4-FFF2-40B4-BE49-F238E27FC236}">
                <a16:creationId xmlns:a16="http://schemas.microsoft.com/office/drawing/2014/main" id="{1DD607BA-7795-8DFE-D898-B2A7078BFE98}"/>
              </a:ext>
            </a:extLst>
          </p:cNvPr>
          <p:cNvSpPr/>
          <p:nvPr/>
        </p:nvSpPr>
        <p:spPr>
          <a:xfrm>
            <a:off x="5227715" y="2886807"/>
            <a:ext cx="316293" cy="401604"/>
          </a:xfrm>
          <a:prstGeom prst="arc">
            <a:avLst>
              <a:gd name="adj1" fmla="val 16200000"/>
              <a:gd name="adj2" fmla="val 526767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B31FBAC8-7136-2440-49D7-330360E2F0E6}"/>
                  </a:ext>
                </a:extLst>
              </p:cNvPr>
              <p:cNvSpPr/>
              <p:nvPr/>
            </p:nvSpPr>
            <p:spPr>
              <a:xfrm>
                <a:off x="2548524" y="1348816"/>
                <a:ext cx="315064" cy="23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.3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B31FBAC8-7136-2440-49D7-330360E2F0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524" y="1348816"/>
                <a:ext cx="315064" cy="235613"/>
              </a:xfrm>
              <a:prstGeom prst="rect">
                <a:avLst/>
              </a:prstGeom>
              <a:blipFill>
                <a:blip r:embed="rId8"/>
                <a:stretch>
                  <a:fillRect l="-11538" t="-15385" r="-9615" b="-38462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FE01CF0E-494B-CD54-ED66-81FC689C766E}"/>
              </a:ext>
            </a:extLst>
          </p:cNvPr>
          <p:cNvCxnSpPr>
            <a:cxnSpLocks/>
          </p:cNvCxnSpPr>
          <p:nvPr/>
        </p:nvCxnSpPr>
        <p:spPr>
          <a:xfrm>
            <a:off x="5475398" y="4752118"/>
            <a:ext cx="2664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301BA446-4F80-AA48-8F52-0B2257481AE8}"/>
              </a:ext>
            </a:extLst>
          </p:cNvPr>
          <p:cNvCxnSpPr>
            <a:cxnSpLocks/>
          </p:cNvCxnSpPr>
          <p:nvPr/>
        </p:nvCxnSpPr>
        <p:spPr>
          <a:xfrm>
            <a:off x="5416476" y="3670661"/>
            <a:ext cx="2664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F845B1A-4AFD-C947-E169-97FB5140EABA}"/>
                  </a:ext>
                </a:extLst>
              </p:cNvPr>
              <p:cNvSpPr txBox="1"/>
              <p:nvPr/>
            </p:nvSpPr>
            <p:spPr>
              <a:xfrm>
                <a:off x="2677083" y="1202094"/>
                <a:ext cx="1473831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  <m:r>
                            <a:rPr lang="pt-BR" sz="24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F845B1A-4AFD-C947-E169-97FB5140E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083" y="1202094"/>
                <a:ext cx="1473831" cy="5052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tângulo 47">
                <a:extLst>
                  <a:ext uri="{FF2B5EF4-FFF2-40B4-BE49-F238E27FC236}">
                    <a16:creationId xmlns:a16="http://schemas.microsoft.com/office/drawing/2014/main" id="{6EF8B60F-E0BE-E734-E9EB-37B1D4FE5E38}"/>
                  </a:ext>
                </a:extLst>
              </p:cNvPr>
              <p:cNvSpPr/>
              <p:nvPr/>
            </p:nvSpPr>
            <p:spPr>
              <a:xfrm>
                <a:off x="3061340" y="1337036"/>
                <a:ext cx="315064" cy="25917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tângulo 47">
                <a:extLst>
                  <a:ext uri="{FF2B5EF4-FFF2-40B4-BE49-F238E27FC236}">
                    <a16:creationId xmlns:a16="http://schemas.microsoft.com/office/drawing/2014/main" id="{6EF8B60F-E0BE-E734-E9EB-37B1D4FE5E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340" y="1337036"/>
                <a:ext cx="315064" cy="259174"/>
              </a:xfrm>
              <a:prstGeom prst="rect">
                <a:avLst/>
              </a:prstGeom>
              <a:blipFill>
                <a:blip r:embed="rId10"/>
                <a:stretch>
                  <a:fillRect l="-21154" t="-9302" b="-3023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4BA7723C-6273-8B5F-E87E-A18743AE9268}"/>
                  </a:ext>
                </a:extLst>
              </p:cNvPr>
              <p:cNvSpPr/>
              <p:nvPr/>
            </p:nvSpPr>
            <p:spPr>
              <a:xfrm>
                <a:off x="3259092" y="1348816"/>
                <a:ext cx="382351" cy="23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.7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4BA7723C-6273-8B5F-E87E-A18743AE92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092" y="1348816"/>
                <a:ext cx="382351" cy="235613"/>
              </a:xfrm>
              <a:prstGeom prst="rect">
                <a:avLst/>
              </a:prstGeom>
              <a:blipFill>
                <a:blip r:embed="rId11"/>
                <a:stretch>
                  <a:fillRect l="-1613" t="-15385" b="-38462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F11F03DB-0395-AF4A-1858-50DAC0EA65A3}"/>
                  </a:ext>
                </a:extLst>
              </p:cNvPr>
              <p:cNvSpPr txBox="1"/>
              <p:nvPr/>
            </p:nvSpPr>
            <p:spPr>
              <a:xfrm>
                <a:off x="3755161" y="1188178"/>
                <a:ext cx="1174541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F11F03DB-0395-AF4A-1858-50DAC0EA6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161" y="1188178"/>
                <a:ext cx="1174541" cy="5052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o 51">
            <a:extLst>
              <a:ext uri="{FF2B5EF4-FFF2-40B4-BE49-F238E27FC236}">
                <a16:creationId xmlns:a16="http://schemas.microsoft.com/office/drawing/2014/main" id="{F4BA58F6-8F14-0B7F-DF4D-E763E299ABE0}"/>
              </a:ext>
            </a:extLst>
          </p:cNvPr>
          <p:cNvSpPr/>
          <p:nvPr/>
        </p:nvSpPr>
        <p:spPr>
          <a:xfrm>
            <a:off x="5227715" y="3997204"/>
            <a:ext cx="316293" cy="401604"/>
          </a:xfrm>
          <a:prstGeom prst="arc">
            <a:avLst>
              <a:gd name="adj1" fmla="val 16200000"/>
              <a:gd name="adj2" fmla="val 526767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F0613B1B-2EAB-B405-A007-94FA79767D04}"/>
                  </a:ext>
                </a:extLst>
              </p:cNvPr>
              <p:cNvSpPr txBox="1"/>
              <p:nvPr/>
            </p:nvSpPr>
            <p:spPr>
              <a:xfrm>
                <a:off x="4940240" y="5013097"/>
                <a:ext cx="2702376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504=2.2.2.3.3.7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F0613B1B-2EAB-B405-A007-94FA79767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240" y="5013097"/>
                <a:ext cx="2702376" cy="461665"/>
              </a:xfrm>
              <a:prstGeom prst="rect">
                <a:avLst/>
              </a:prstGeom>
              <a:blipFill>
                <a:blip r:embed="rId13"/>
                <a:stretch>
                  <a:fillRect l="-6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72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4" grpId="0"/>
      <p:bldP spid="16" grpId="0"/>
      <p:bldP spid="19" grpId="0"/>
      <p:bldP spid="24" grpId="0" animBg="1"/>
      <p:bldP spid="26" grpId="0" animBg="1"/>
      <p:bldP spid="47" grpId="0"/>
      <p:bldP spid="48" grpId="0" animBg="1"/>
      <p:bldP spid="49" grpId="0" animBg="1"/>
      <p:bldP spid="51" grpId="0"/>
      <p:bldP spid="52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71EFCE-F41C-30B0-460A-08D07C32B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2" y="689816"/>
            <a:ext cx="10515600" cy="547836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E4600E3-A206-6266-8E1D-13C8DBF1B42D}"/>
                  </a:ext>
                </a:extLst>
              </p:cNvPr>
              <p:cNvSpPr txBox="1"/>
              <p:nvPr/>
            </p:nvSpPr>
            <p:spPr>
              <a:xfrm>
                <a:off x="4178121" y="2685043"/>
                <a:ext cx="87843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160 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80 </m:t>
                      </m:r>
                    </m:oMath>
                  </m:oMathPara>
                </a14:m>
                <a:endParaRPr lang="pt-BR" sz="240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40 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20 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10 </m:t>
                      </m:r>
                    </m:oMath>
                  </m:oMathPara>
                </a14:m>
                <a:endParaRPr lang="pt-BR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5 </m:t>
                      </m:r>
                    </m:oMath>
                  </m:oMathPara>
                </a14:m>
                <a:endParaRPr lang="pt-BR" sz="2400" dirty="0"/>
              </a:p>
              <a:p>
                <a:pPr algn="r"/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pt-BR" sz="2400" dirty="0"/>
                  <a:t>  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E4600E3-A206-6266-8E1D-13C8DBF1B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21" y="2685043"/>
                <a:ext cx="878430" cy="26776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B56E03F-DBAB-C852-E284-4F5BD64C5F84}"/>
              </a:ext>
            </a:extLst>
          </p:cNvPr>
          <p:cNvCxnSpPr>
            <a:cxnSpLocks/>
          </p:cNvCxnSpPr>
          <p:nvPr/>
        </p:nvCxnSpPr>
        <p:spPr>
          <a:xfrm>
            <a:off x="4941446" y="2748452"/>
            <a:ext cx="0" cy="311969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FA81803-2E99-A0C9-4DA7-A94AFB887B4E}"/>
                  </a:ext>
                </a:extLst>
              </p:cNvPr>
              <p:cNvSpPr txBox="1"/>
              <p:nvPr/>
            </p:nvSpPr>
            <p:spPr>
              <a:xfrm>
                <a:off x="5127875" y="2685042"/>
                <a:ext cx="3577585" cy="2681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400" b="0" dirty="0"/>
              </a:p>
              <a:p>
                <a:r>
                  <a:rPr lang="pt-BR" sz="2400" dirty="0"/>
                  <a:t>2</a:t>
                </a:r>
              </a:p>
              <a:p>
                <a:r>
                  <a:rPr lang="pt-BR" sz="2400" dirty="0"/>
                  <a:t>2</a:t>
                </a:r>
              </a:p>
              <a:p>
                <a:r>
                  <a:rPr lang="pt-BR" sz="2400" dirty="0"/>
                  <a:t>2</a:t>
                </a:r>
              </a:p>
              <a:p>
                <a:r>
                  <a:rPr lang="pt-BR" sz="2400" dirty="0"/>
                  <a:t>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60=2.2.2.2.2.5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FA81803-2E99-A0C9-4DA7-A94AFB887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875" y="2685042"/>
                <a:ext cx="3577585" cy="2681824"/>
              </a:xfrm>
              <a:prstGeom prst="rect">
                <a:avLst/>
              </a:prstGeom>
              <a:blipFill>
                <a:blip r:embed="rId3"/>
                <a:stretch>
                  <a:fillRect l="-25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103AD7AA-AF4E-8996-D479-774384CBBE2A}"/>
                  </a:ext>
                </a:extLst>
              </p:cNvPr>
              <p:cNvSpPr txBox="1"/>
              <p:nvPr/>
            </p:nvSpPr>
            <p:spPr>
              <a:xfrm>
                <a:off x="1154348" y="1202094"/>
                <a:ext cx="763325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103AD7AA-AF4E-8996-D479-774384CBB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348" y="1202094"/>
                <a:ext cx="763325" cy="505203"/>
              </a:xfrm>
              <a:prstGeom prst="rect">
                <a:avLst/>
              </a:prstGeom>
              <a:blipFill>
                <a:blip r:embed="rId4"/>
                <a:stretch>
                  <a:fillRect r="-87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A367478-EB46-A354-6DBD-5900E271A293}"/>
                  </a:ext>
                </a:extLst>
              </p:cNvPr>
              <p:cNvSpPr txBox="1"/>
              <p:nvPr/>
            </p:nvSpPr>
            <p:spPr>
              <a:xfrm>
                <a:off x="1902511" y="1244290"/>
                <a:ext cx="763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=2.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A367478-EB46-A354-6DBD-5900E271A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511" y="1244290"/>
                <a:ext cx="76332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51B30DE-CE71-E298-7905-7D6631F7936E}"/>
                  </a:ext>
                </a:extLst>
              </p:cNvPr>
              <p:cNvSpPr txBox="1"/>
              <p:nvPr/>
            </p:nvSpPr>
            <p:spPr>
              <a:xfrm>
                <a:off x="5243230" y="1190535"/>
                <a:ext cx="3133569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e>
                      </m:ra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51B30DE-CE71-E298-7905-7D6631F79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230" y="1190535"/>
                <a:ext cx="3133569" cy="505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95D53CD-D831-8E6D-DD49-509E10C05C5C}"/>
                  </a:ext>
                </a:extLst>
              </p:cNvPr>
              <p:cNvSpPr txBox="1"/>
              <p:nvPr/>
            </p:nvSpPr>
            <p:spPr>
              <a:xfrm>
                <a:off x="4780683" y="1218528"/>
                <a:ext cx="763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95D53CD-D831-8E6D-DD49-509E10C05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683" y="1218528"/>
                <a:ext cx="76332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DE946784-1F43-47FC-BD6F-EDDB4237D159}"/>
              </a:ext>
            </a:extLst>
          </p:cNvPr>
          <p:cNvCxnSpPr>
            <a:cxnSpLocks/>
          </p:cNvCxnSpPr>
          <p:nvPr/>
        </p:nvCxnSpPr>
        <p:spPr>
          <a:xfrm>
            <a:off x="4942653" y="4905201"/>
            <a:ext cx="3006612" cy="2665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o 23">
            <a:extLst>
              <a:ext uri="{FF2B5EF4-FFF2-40B4-BE49-F238E27FC236}">
                <a16:creationId xmlns:a16="http://schemas.microsoft.com/office/drawing/2014/main" id="{1DD607BA-7795-8DFE-D898-B2A7078BFE98}"/>
              </a:ext>
            </a:extLst>
          </p:cNvPr>
          <p:cNvSpPr/>
          <p:nvPr/>
        </p:nvSpPr>
        <p:spPr>
          <a:xfrm>
            <a:off x="5196943" y="2920756"/>
            <a:ext cx="582333" cy="784364"/>
          </a:xfrm>
          <a:prstGeom prst="arc">
            <a:avLst>
              <a:gd name="adj1" fmla="val 16200000"/>
              <a:gd name="adj2" fmla="val 526767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B31FBAC8-7136-2440-49D7-330360E2F0E6}"/>
                  </a:ext>
                </a:extLst>
              </p:cNvPr>
              <p:cNvSpPr/>
              <p:nvPr/>
            </p:nvSpPr>
            <p:spPr>
              <a:xfrm>
                <a:off x="2767017" y="1355290"/>
                <a:ext cx="315064" cy="23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B31FBAC8-7136-2440-49D7-330360E2F0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017" y="1355290"/>
                <a:ext cx="315064" cy="235613"/>
              </a:xfrm>
              <a:prstGeom prst="rect">
                <a:avLst/>
              </a:prstGeom>
              <a:blipFill>
                <a:blip r:embed="rId8"/>
                <a:stretch>
                  <a:fillRect l="-21154" t="-15385" b="-38462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FE01CF0E-494B-CD54-ED66-81FC689C766E}"/>
              </a:ext>
            </a:extLst>
          </p:cNvPr>
          <p:cNvCxnSpPr>
            <a:cxnSpLocks/>
          </p:cNvCxnSpPr>
          <p:nvPr/>
        </p:nvCxnSpPr>
        <p:spPr>
          <a:xfrm>
            <a:off x="5475398" y="4752118"/>
            <a:ext cx="2664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0A60830E-7887-49C4-1E77-DE45CE11DE52}"/>
              </a:ext>
            </a:extLst>
          </p:cNvPr>
          <p:cNvCxnSpPr>
            <a:cxnSpLocks/>
          </p:cNvCxnSpPr>
          <p:nvPr/>
        </p:nvCxnSpPr>
        <p:spPr>
          <a:xfrm>
            <a:off x="5442844" y="4398490"/>
            <a:ext cx="2664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301BA446-4F80-AA48-8F52-0B2257481AE8}"/>
              </a:ext>
            </a:extLst>
          </p:cNvPr>
          <p:cNvCxnSpPr>
            <a:cxnSpLocks/>
          </p:cNvCxnSpPr>
          <p:nvPr/>
        </p:nvCxnSpPr>
        <p:spPr>
          <a:xfrm>
            <a:off x="5410794" y="4025225"/>
            <a:ext cx="2664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F845B1A-4AFD-C947-E169-97FB5140EABA}"/>
                  </a:ext>
                </a:extLst>
              </p:cNvPr>
              <p:cNvSpPr txBox="1"/>
              <p:nvPr/>
            </p:nvSpPr>
            <p:spPr>
              <a:xfrm>
                <a:off x="2469454" y="1098809"/>
                <a:ext cx="1473831" cy="512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F845B1A-4AFD-C947-E169-97FB5140E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454" y="1098809"/>
                <a:ext cx="1473831" cy="5129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tângulo 47">
                <a:extLst>
                  <a:ext uri="{FF2B5EF4-FFF2-40B4-BE49-F238E27FC236}">
                    <a16:creationId xmlns:a16="http://schemas.microsoft.com/office/drawing/2014/main" id="{6EF8B60F-E0BE-E734-E9EB-37B1D4FE5E38}"/>
                  </a:ext>
                </a:extLst>
              </p:cNvPr>
              <p:cNvSpPr/>
              <p:nvPr/>
            </p:nvSpPr>
            <p:spPr>
              <a:xfrm>
                <a:off x="3061340" y="1337036"/>
                <a:ext cx="315064" cy="25917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tângulo 47">
                <a:extLst>
                  <a:ext uri="{FF2B5EF4-FFF2-40B4-BE49-F238E27FC236}">
                    <a16:creationId xmlns:a16="http://schemas.microsoft.com/office/drawing/2014/main" id="{6EF8B60F-E0BE-E734-E9EB-37B1D4FE5E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340" y="1337036"/>
                <a:ext cx="315064" cy="259174"/>
              </a:xfrm>
              <a:prstGeom prst="rect">
                <a:avLst/>
              </a:prstGeom>
              <a:blipFill>
                <a:blip r:embed="rId10"/>
                <a:stretch>
                  <a:fillRect l="-11538" t="-9302" r="-9615" b="-3023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4BA7723C-6273-8B5F-E87E-A18743AE9268}"/>
                  </a:ext>
                </a:extLst>
              </p:cNvPr>
              <p:cNvSpPr/>
              <p:nvPr/>
            </p:nvSpPr>
            <p:spPr>
              <a:xfrm>
                <a:off x="3355662" y="1340559"/>
                <a:ext cx="382351" cy="2356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4BA7723C-6273-8B5F-E87E-A18743AE92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62" y="1340559"/>
                <a:ext cx="382351" cy="235613"/>
              </a:xfrm>
              <a:prstGeom prst="rect">
                <a:avLst/>
              </a:prstGeom>
              <a:blipFill>
                <a:blip r:embed="rId11"/>
                <a:stretch>
                  <a:fillRect l="-1587" t="-23077" r="-1587" b="-4102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F11F03DB-0395-AF4A-1858-50DAC0EA65A3}"/>
                  </a:ext>
                </a:extLst>
              </p:cNvPr>
              <p:cNvSpPr txBox="1"/>
              <p:nvPr/>
            </p:nvSpPr>
            <p:spPr>
              <a:xfrm>
                <a:off x="3755161" y="1188178"/>
                <a:ext cx="1174541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F11F03DB-0395-AF4A-1858-50DAC0EA6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161" y="1188178"/>
                <a:ext cx="1174541" cy="5052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16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4" grpId="0"/>
      <p:bldP spid="16" grpId="0"/>
      <p:bldP spid="19" grpId="0"/>
      <p:bldP spid="24" grpId="0" animBg="1"/>
      <p:bldP spid="26" grpId="0" animBg="1"/>
      <p:bldP spid="47" grpId="0"/>
      <p:bldP spid="48" grpId="0" animBg="1"/>
      <p:bldP spid="49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Conteúdo 1">
            <a:extLst>
              <a:ext uri="{FF2B5EF4-FFF2-40B4-BE49-F238E27FC236}">
                <a16:creationId xmlns:a16="http://schemas.microsoft.com/office/drawing/2014/main" id="{6B9FD036-3AA1-CD18-FE1F-87CFCE5D6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635" y="361741"/>
            <a:ext cx="6836730" cy="63763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35" name="Título 1">
            <a:extLst>
              <a:ext uri="{FF2B5EF4-FFF2-40B4-BE49-F238E27FC236}">
                <a16:creationId xmlns:a16="http://schemas.microsoft.com/office/drawing/2014/main" id="{49A43DA4-D72F-91F4-ED67-0AEC37228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892" y="4237699"/>
            <a:ext cx="6836730" cy="6322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FFFF"/>
                </a:solidFill>
              </a:rPr>
              <a:t>Nivelamento de Matemática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D2127A6E-1E95-B8CC-6284-C60BD3692181}"/>
              </a:ext>
            </a:extLst>
          </p:cNvPr>
          <p:cNvSpPr/>
          <p:nvPr/>
        </p:nvSpPr>
        <p:spPr>
          <a:xfrm>
            <a:off x="5465671" y="645806"/>
            <a:ext cx="1568531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7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A0465E1A-DD63-8EE0-5EA3-15FB9C23BACD}"/>
              </a:ext>
            </a:extLst>
          </p:cNvPr>
          <p:cNvSpPr/>
          <p:nvPr/>
        </p:nvSpPr>
        <p:spPr>
          <a:xfrm>
            <a:off x="4707794" y="645805"/>
            <a:ext cx="236532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700" b="1" i="0" u="none" strike="noStrike" kern="1200" cap="none" spc="0" normalizeH="0" baseline="0" noProof="0" dirty="0">
                <a:ln w="9525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</p:txBody>
      </p:sp>
      <p:sp>
        <p:nvSpPr>
          <p:cNvPr id="38" name="Título 1">
            <a:extLst>
              <a:ext uri="{FF2B5EF4-FFF2-40B4-BE49-F238E27FC236}">
                <a16:creationId xmlns:a16="http://schemas.microsoft.com/office/drawing/2014/main" id="{03FD7F0A-9046-A0EC-32CE-62CBC231AE48}"/>
              </a:ext>
            </a:extLst>
          </p:cNvPr>
          <p:cNvSpPr txBox="1">
            <a:spLocks/>
          </p:cNvSpPr>
          <p:nvPr/>
        </p:nvSpPr>
        <p:spPr>
          <a:xfrm>
            <a:off x="4913340" y="882051"/>
            <a:ext cx="2365320" cy="12453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Projeto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E270B83E-F39E-918E-F923-F33135529CC9}"/>
              </a:ext>
            </a:extLst>
          </p:cNvPr>
          <p:cNvSpPr/>
          <p:nvPr/>
        </p:nvSpPr>
        <p:spPr>
          <a:xfrm>
            <a:off x="5337855" y="484009"/>
            <a:ext cx="1346844" cy="7694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UNIR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FUNDAÇÃO UNIVERSIDADE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FEDERAL DE RONDÔNIA</a:t>
            </a:r>
          </a:p>
        </p:txBody>
      </p:sp>
      <p:pic>
        <p:nvPicPr>
          <p:cNvPr id="40" name="Imagem 39">
            <a:extLst>
              <a:ext uri="{FF2B5EF4-FFF2-40B4-BE49-F238E27FC236}">
                <a16:creationId xmlns:a16="http://schemas.microsoft.com/office/drawing/2014/main" id="{2B94DF0D-DF31-5BF2-8AE6-A8765B757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841" y="5513433"/>
            <a:ext cx="2504503" cy="871974"/>
          </a:xfrm>
          <a:prstGeom prst="rect">
            <a:avLst/>
          </a:prstGeom>
        </p:spPr>
      </p:pic>
      <p:sp>
        <p:nvSpPr>
          <p:cNvPr id="41" name="Título 1">
            <a:extLst>
              <a:ext uri="{FF2B5EF4-FFF2-40B4-BE49-F238E27FC236}">
                <a16:creationId xmlns:a16="http://schemas.microsoft.com/office/drawing/2014/main" id="{2DC33B8E-F18C-27D4-8B2A-73E92F86440E}"/>
              </a:ext>
            </a:extLst>
          </p:cNvPr>
          <p:cNvSpPr txBox="1">
            <a:spLocks/>
          </p:cNvSpPr>
          <p:nvPr/>
        </p:nvSpPr>
        <p:spPr>
          <a:xfrm>
            <a:off x="2581344" y="4972631"/>
            <a:ext cx="6836730" cy="632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eestyle Script" panose="030804020302050B0404" pitchFamily="66" charset="0"/>
                <a:ea typeface="+mj-ea"/>
                <a:cs typeface="+mj-cs"/>
              </a:rPr>
              <a:t>Prof. Me. José Roberto Ribeiro Júnior</a:t>
            </a:r>
          </a:p>
        </p:txBody>
      </p:sp>
    </p:spTree>
    <p:extLst>
      <p:ext uri="{BB962C8B-B14F-4D97-AF65-F5344CB8AC3E}">
        <p14:creationId xmlns:p14="http://schemas.microsoft.com/office/powerpoint/2010/main" val="206384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9" grpId="0" animBg="1"/>
      <p:bldP spid="41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238</Words>
  <Application>Microsoft Office PowerPoint</Application>
  <PresentationFormat>Widescreen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Freestyle Script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Nivelamento de Matemática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Simplificação  de  Radicais</dc:title>
  <dc:creator>José Roberto Ribeiro Júnior</dc:creator>
  <cp:lastModifiedBy>José Roberto Ribeiro Júnior</cp:lastModifiedBy>
  <cp:revision>3</cp:revision>
  <dcterms:created xsi:type="dcterms:W3CDTF">2023-03-03T14:24:12Z</dcterms:created>
  <dcterms:modified xsi:type="dcterms:W3CDTF">2023-06-18T03:43:48Z</dcterms:modified>
</cp:coreProperties>
</file>